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2" r:id="rId5"/>
    <p:sldId id="263" r:id="rId6"/>
    <p:sldId id="264" r:id="rId7"/>
    <p:sldId id="265" r:id="rId8"/>
    <p:sldId id="294" r:id="rId9"/>
    <p:sldId id="266" r:id="rId10"/>
    <p:sldId id="267" r:id="rId11"/>
    <p:sldId id="295" r:id="rId12"/>
    <p:sldId id="269" r:id="rId13"/>
    <p:sldId id="272" r:id="rId14"/>
    <p:sldId id="273" r:id="rId15"/>
    <p:sldId id="296" r:id="rId16"/>
    <p:sldId id="274" r:id="rId17"/>
    <p:sldId id="297" r:id="rId18"/>
    <p:sldId id="275" r:id="rId19"/>
    <p:sldId id="298" r:id="rId20"/>
    <p:sldId id="276" r:id="rId21"/>
    <p:sldId id="277" r:id="rId22"/>
    <p:sldId id="278" r:id="rId23"/>
    <p:sldId id="299" r:id="rId24"/>
    <p:sldId id="279" r:id="rId25"/>
    <p:sldId id="280" r:id="rId26"/>
    <p:sldId id="271" r:id="rId27"/>
    <p:sldId id="284" r:id="rId28"/>
    <p:sldId id="300" r:id="rId29"/>
    <p:sldId id="285" r:id="rId30"/>
    <p:sldId id="286" r:id="rId31"/>
    <p:sldId id="287" r:id="rId32"/>
    <p:sldId id="301" r:id="rId33"/>
    <p:sldId id="288" r:id="rId34"/>
    <p:sldId id="293" r:id="rId35"/>
    <p:sldId id="270" r:id="rId36"/>
    <p:sldId id="281" r:id="rId37"/>
    <p:sldId id="282" r:id="rId38"/>
    <p:sldId id="283" r:id="rId39"/>
    <p:sldId id="289" r:id="rId40"/>
    <p:sldId id="302" r:id="rId41"/>
    <p:sldId id="292" r:id="rId42"/>
    <p:sldId id="290" r:id="rId43"/>
    <p:sldId id="303" r:id="rId44"/>
    <p:sldId id="291"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50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24:39.683"/>
    </inkml:context>
    <inkml:brush xml:id="br0">
      <inkml:brushProperty name="width" value="0.05292" units="cm"/>
      <inkml:brushProperty name="height" value="0.05292" units="cm"/>
      <inkml:brushProperty name="color" value="#FF0000"/>
    </inkml:brush>
  </inkml:definitions>
  <inkml:trace contextRef="#ctx0" brushRef="#br0">2654 11013,'25'0,"0"-25,25 1,-50-1,49 25,-24 0,0 0,0 0,-1-25,1 25,25 0,0 0,24-25,0 25,26 0,-1 0,0 0,0 0,-24 0,-26 0,26 0,-1 0,0 0,75 0,-49 0,-26 0,50 0,0-25,50 25,24 0,-99 0,25 0,-74 0,74 50,25 0,-50-26,50 26,24 0,1-26,0 1,49 0,124 0,-124-25,-24 0,24 0,-24 0,173 0,-248 0,149 0,-100 0,-74 0,50 0,0 0,-25 25,-50-25,50 0,1 25,48-25,-74 0,50 0,-25 0,0 0,-74 0,24 0,-24 0,-1 0,1 0,-25 0,0 0,24 0,-24 0,0 0,25 0,-50-25,49 25,1-25,-1 0,1 25,-25 0,49-25,-49 25,25-25,-26 25,26 0,24-24,-24 24,0 0,-1 0,-24 0,49 0,-49 0,25 0,0 0,-1 0,1 0,-1 0,1 0,0-25,-1 25,26-25,-26 25,26-25,-1 25,25-25,-24 1,-1-1,-24 25,24 0,-24-25,-26 25,26 0,-25 0,49 0,-24 0,0 0,-1 0,1 0,24 0,1 0,-1 0,0 0,26 0,48 0,-48 0,-26 0,1 0,-1 0,25 0,-49 0,49 0,0 0,-24 0,24 0,-25 0,-24-25,-1 0,-24 25,25 0,-25 0,-1-24,1 24,0 0,0 0,0 0,24 0,-24 0,0 0,25 0,24 24,0 1,1 0,-50-25,-1 25,51-25,-26 0,1 0,0 0,-26 0,1 0,0 0,0 0,0 0,-1 0,1 0,0 0,0 0,0 0,24 0,1 0,-1 0,-24 0,0 0,0 0,0 0,0 0,24 0,1 0,-1 0,-24 0,0 0,25 0,-50 25,24-25,1 0,0 0,0 0,49 24,-24-24,-1 0,1 0,0 0,-1 0,1 0,-25 0,-1 0,26 0,-25 0,24 0,-24 0,25 0,0 0,-26 0,26 0,-25 0,24 0,-24 0,50 0,-51 0,26 0,-25 0,24 0,1 0,-25 0,24 0,-24 0,0 0,25 0,-26 0,26 0,0 0,-26 0,51 0,-50 0,-1 0,26 0,0 0,-1 0,-24 0,25 0,-25 0,24 0,-24 0,25 0,-26 0,26 0,-25 0,0 0,-1 0,26 0,-25 0,0 0,-1 0,1 0,25 0,-25 0,-1 0,1 0,0 0,0 0,0 0,-1 0,1 0,0 0,0 0,0 0,-1 0,26 0,-25 0,0 0,-1 0,1 0,25 0,-25-24,0 24,-1 0,1 0,0 0,0 0,0 0,-1 0,1 0,0 0,0 0,0 0,24 0,-24 0,0 0,0 0,-1 0,26 0,0 0,-26 0,1 0,0 0,0 0,24 0,-24 0,25 0,-25 0,24 0,-24 0,0 0,0 0,-1 0,1 0,0 0,0 0,0 0,0 0,49 0,0 0,-49 0,50 0,-26 0,-24 0,25 0,-1 0,1 0,-25 0,24 0,1 0,24 0,1 0,-1 0,25 0,-24 0,24 0,-25 0,-24 0,24 0,-24 0,24 24,1-24,-1 0,1 0,-1 0,0 0,1 0,-1 0,1 25,-26-25,1 0,0 0,-1 0,1 0,-1 0,1 0,0 0,-26 0,51 0,-26 0,1 0,-25 0,0 0,49 0,-49 0,24 0,1 0,-25 0,49 0,-24 0,-25 0,24 0,-24 0,25 0,-1 0,1 0,-25 0,0 0,-1 0,26 0,-25 0,0 0,-1 0,1 0,0 0,0 0,24 0,-24-25,0 25,0 0,0 0,-1 0,1 0,0 0,0 0,24 0,-49-24,25 24,0 0,0 0,0 0,-1 0,1 0,0 0,0 0,0 0,-1 0,1 0,0 0,25 0,-25 0,-1 0,1 0,0 0,0 0,0 0,-1 0,1 0,0 0,0 0</inkml:trace>
  <inkml:trace contextRef="#ctx0" brushRef="#br0" timeOffset="1546.1158">2778 11609,'0'-50,"50"50,-25-25,0 0,-1 1,1-1,50 0,-1-25,1 50,73-24,-24 24,199-25,-50 25,-100 0,274 0,-249 0,348 0,-199 0,-49 0,74 0,-50 0,1 0,-125 0,75 0,50 0,-125 25,25-1,-99 1,25-25,25 50,-25-50,99 25,-75-1,-73-24,197 50,-173-50,0 25,174-25,-199 0,75 0,-25 0,-1 0,-98 0,49 0,-24 0,-1 0,-24 0,-26-25,26 25,-25 0,24 0,-24 0,0 0,25 0,-1 0,1 0,-25 0,0 0,24 0,-24 0,0 0,0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49:15.821"/>
    </inkml:context>
    <inkml:brush xml:id="br0">
      <inkml:brushProperty name="width" value="0.05292" units="cm"/>
      <inkml:brushProperty name="height" value="0.05292" units="cm"/>
      <inkml:brushProperty name="color" value="#FF0000"/>
    </inkml:brush>
  </inkml:definitions>
  <inkml:trace contextRef="#ctx0" brushRef="#br0">6251 6127,'0'-25,"25"25,25-50,74 1,74 24,124 0,-24 25,0 0,297 0,-173 0,-75 0,-74 25,-75 25,174 24,-198-49,-75 24,-24-49,-26 0,-24 0,0 0,0 0,-1 0,1 0,0 0,0 0,0 0</inkml:trace>
  <inkml:trace contextRef="#ctx0" brushRef="#br0" timeOffset="1688.4674">9848 6152,'0'-50,"74"50,-24-50,49 26,0-1,25 0,75 25,148 0,-74 0,74 0,100 0,-51 50,-172-50,247 49,-99-24,124 49,-322-49,198 0,-149 0,0 0,-148-25,74 0,-1 0,1 0,-74 0,24 0,25 0,-50 0,1 0,-26 0,1-25,-25 25,24-25,-24 25,0 0,0 0,0 0,-1 0,26 0,24 0,1 0,-26 0,26 0,-26 0,1 0,0 0,-26 0</inkml:trace>
  <inkml:trace contextRef="#ctx0" brushRef="#br0" timeOffset="2840.7683">19249 6127,'25'-25,"24"0,1 0,-1 25,-24-24,50-1,-1 25,0 0,26 0,-1 0,-25 0,1 0,-1 0,1 0,-1 0,-24 0,-1 0,1 0,-1 0,-24 0,25 0,-1 0,-24 0,0 0,0 0,0 0,-1 0,-24-25,25 25,0 0,0 0,0 0</inkml:trace>
  <inkml:trace contextRef="#ctx0" brushRef="#br0" timeOffset="4466.5962">22027 6127,'0'-25,"25"25,-25-25,25 25,-1 0,26 0,-25-25,0 25,24 0,-24 0,0 0,0 0,-1 0,1 0,0 0,0 0,0 0,-1 50,1-50,0 0,0 25,24 0,-24-1,0-24,0 0,0 0,-1 0,1 0,0 0,0 0,24 0,-24 0,0 0,0 0,0 0,-1 0,1 0,0 0,0 0,0 0</inkml:trace>
  <inkml:trace contextRef="#ctx0" brushRef="#br0" timeOffset="8324.6985">8533 6325,'50'-25,"-1"1,26-1,74-25,-75 25,0 25,1-24,-26 24,1 0,-25 0,0 0,-1 24,1-24,-25 25,25 25,0-25,0-25,0 0,-1 0,-24-25,25 25,-25-25,25 25,-25-25,25 25,0 0,-25-25</inkml:trace>
  <inkml:trace contextRef="#ctx0" brushRef="#br0" timeOffset="11980.1355">20712 6201,'25'-25,"-25"1,25 24,49 0,-24 0,49 0,25 0,25 0,-25 0,50 0,-50 0,24 0,-48 0,-26 0,1 0,-1 24,-24-24,24 0,-24 25,24-25,-24 0,24 0,-24 0,-26 0,1 0,0 0,0 0,0 0,-1 0,1 0,0 0,0 0,0 0,49-25,-49 1,0 24,24 0,-24 0,-25-25,25 25,0 0,-25-25</inkml:trace>
  <inkml:trace contextRef="#ctx0" brushRef="#br0" timeOffset="13816.4804">19596 6127,'25'-25,"49"0,1 0,74 25,-1 0,51 0,-1 0,25 0,-24 25,24 25,25-50,50 25,124 24,-224-24,25 0,-74-25,0 25,-50-1,-25 1,26-25,-26 0,-24 0,-1 0,-24 0,25 0,-1 0,-24 0,0 0,0 0,0 0,-25-25,24 25,1 0,0 0</inkml:trace>
  <inkml:trace contextRef="#ctx0" brushRef="#br0" timeOffset="17959.9735">8583 4440,'0'25,"0"0,-25 99,0-50,25 25,-25-24,25-26,0 26,0-1,-24-49,24 49,0 75,0-99,-25 24,25-49,0 0,0 0,0-1,0 26,0 0,0-1,0-24,0 0,0 0,0-1,0 26,0-25,0 49,0-49,0 0,0 0,0 24,0 26,0-26,25 26,-25-1,24-24,-24-25,0-1,0 1,0 0</inkml:trace>
  <inkml:trace contextRef="#ctx0" brushRef="#br0" timeOffset="19337.9984">8732 4167,'0'-25,"24"1,1 24,25 0,-1-25,1 25,0 0,24 0,50 49,-25-24,1-25,-26 25,0 25,-49-50,0 24,-25 1,25-25,-25 50,25 24,-25-24,24 24,-24-49,0 25,0 24,0 0,0 26,0 73,0-98,0-1,0 1,-24-26,24 26,0-26,0 1,0-1,0 26,0-50,0 24,0-24,0 0,-25 24,25-24,0 0,0 25,0-25,0-1,-25 1,25 0,0 0,0 0,0-1,0 1,0 25,0-25</inkml:trace>
  <inkml:trace contextRef="#ctx0" brushRef="#br0" timeOffset="21878.0902">20960 4341,'0'99,"0"50,0-50,0-25,0 51,-24 48,24-74,-25 125,0-76,25-73,0 49,0 25,-25-75,25-24,0-1,0 1,-25 24,25 1,-25 24,25 0,0-24,0-1,0 0,0 1,0-26,0-24,0 0,50-25,0 0,24-25,-49 0,74 25,25-24,25-1,-25 25,25 0,-25 0,0 0,25 0,24 0,-73 0,-51 0,-24 0,0-25,-25 0,25 0,-1-24,1 24,-25-49,0 24,25 0,0 1,-25-26,0 26,0-50,25-25,-1 0,-24-50,25 0,-25 75,0-75,25-24,-25 74,0 25,0-50,0 74,0-24,0 25,0 24,0 1,0 24,0-25,0 25,0 1,0-26,0 0,0 26,-25-1,25-25,0 25,-49 25,24 0,-25 0,1 0,-26 0,26 0,-26 0,26 0,-51 0,-24 25,-49 0,-51 49,26-24,99-25,-75 24,50 1,50-25,49-25</inkml:trace>
  <inkml:trace contextRef="#ctx0" brushRef="#br0" timeOffset="55556.1617">5805 3746</inkml:trace>
  <inkml:trace contextRef="#ctx0" brushRef="#br0" timeOffset="56527.9017">11138 5135,'0'49,"0"1,0-1,0-24,-25 25,25-1,0 1,-25 49,25-24,0-1,0-24,0-1,0-24,0 0,0 0,0 0,0-50</inkml:trace>
  <inkml:trace contextRef="#ctx0" brushRef="#br0" timeOffset="57109.8756">11014 4614,'24'-25,"26"0,24 0,26 25,-26 0,50 0,-25 0,1 0,-51 25,1-25,-1 25,-24-25,-25 25,25 24,0 26,-25-1,0 1,0-1,0 0,0 26,0-1,0 25,0 25,0-50,25 0,-25-25,0-24,0-25</inkml:trace>
  <inkml:trace contextRef="#ctx0" brushRef="#br0" timeOffset="58448.6249">16099 7491,'0'-25,"24"0,1 25,25-24,-1 24,1 0,0 0,-26 0,1 0,0 0,0 0,-25 24,-25 1,25 25,-50-25,50-1,-24 1,24 0,-25 0</inkml:trace>
  <inkml:trace contextRef="#ctx0" brushRef="#br0" timeOffset="59073.8718">17041 7144,'0'25,"-49"74,49-25,-50 1,0 24,50-25,-49 1,24-26,0 1,25-1,-25-24,25 0,0 0</inkml:trace>
  <inkml:trace contextRef="#ctx0" brushRef="#br0" timeOffset="59550.2095">16967 7218,'0'50,"0"-1,25 26,-25-26,24 1,1 0,-25 24,0-24,0-26,25 1,-25 0,0 0,25-25</inkml:trace>
  <inkml:trace contextRef="#ctx0" brushRef="#br0" timeOffset="60279.7611">16992 7789,'-25'0,"0"0,25-25,0 0,25 25,0 0,-25-25,24 25,1-25,0 1,0 24</inkml:trace>
  <inkml:trace contextRef="#ctx0" brushRef="#br0" timeOffset="61003.7316">17463 7342,'25'50,"-25"24,24 1,-24-51,0 26,0-25,0 49,25-24,0-1,-25 26,0-50,25-1,-25 1,25-25,-25 25,24-25,-24-50,25 1,0 24,-25-25,50-24,-25 49,-25 0,0-49,24 49,1 0,-25-24,0 24,0 0,0 0,25 25,-25-24,25-1,-25 0,0 0</inkml:trace>
  <inkml:trace contextRef="#ctx0" brushRef="#br0" timeOffset="61369.8533">18331 7193,'0'50,"0"0,0 74,0-100,0 76,0 48,0-48,0-51,0 26,0-26,0-24,0 0</inkml:trace>
  <inkml:trace contextRef="#ctx0" brushRef="#br0" timeOffset="62296.2901">18381 7342,'0'-25,"24"25,1 0,0 0,0 0,0 0,-25 25,0 0,24-25,1 0,-25 25,0 0,0-1,-25 26,-24-25,49 0,-25-1,25 1,50 0,-26-25,1 25,0 0,-25-1,25-24,-25 25,0 0,0 0,0 0,-25-1,25 1,-25-25,0 25,1 0,-1 0,0-25</inkml:trace>
  <inkml:trace contextRef="#ctx0" brushRef="#br0" timeOffset="63146.1943">19199 7863,'25'-25,"-25"50,-25 25,25-26,-49 26,24-25,0 0,0 0,0-25,25 24,-24-24,24 25</inkml:trace>
  <inkml:trace contextRef="#ctx0" brushRef="#br0" timeOffset="64119.9521">19794 7417,'0'-25,"50"25,-25 0,25-25,-1 25,1 0,-1 0,26 0,-50 0,-25 25,0 0,0 24,-25-24,0 0,25 24,-25-24,25 0,-25 0,1 0,24-1,-25 1,25 0</inkml:trace>
  <inkml:trace contextRef="#ctx0" brushRef="#br0" timeOffset="64506.4759">20613 7243,'0'74,"0"-24,0 0,0-1,0 1,0-25,0 24,0 1,0-1,0 1,0 0,0-26</inkml:trace>
  <inkml:trace contextRef="#ctx0" brushRef="#br0" timeOffset="65279.86">20712 7268,'0'0,"25"0,0 0,0 0,-1 25,26-25,-25 49,0-49,-25 25,0 0,0 0,-50 24,25-49,-24 50,24-25,0-25,25 24,25 1,24 25,-24-25,0-1,-25 1,0 0,0 25,0-26,0 1,-25-25,0 25,1 0,-26-25,50 25,-25-25</inkml:trace>
  <inkml:trace contextRef="#ctx0" brushRef="#br0" timeOffset="65986.2365">21308 7342,'0'25,"24"0,-24 49,0-24,0-1,0 1,25 0,-25-26,0 51,0-26,0 1,0 24,25-49,0 25,0-50,-1-50,-24-49,50 0,-25 49,0-24,-1 24,1 1,-25 24,25 0,0-25,-25 26</inkml:trace>
  <inkml:trace contextRef="#ctx0" brushRef="#br0" timeOffset="66811.2962">22672 7367,'-25'0,"0"0,-24 25,24 0,25-1,-25 1,0 50,0-1,1-24,24-26,-25 51,25-26,-25-24,25 0,0 25,0-26,25-24,0 0,-1 0,1 0,0 0,-25-24,25 24,-25-25,25 25,-1-25,1 25,-25-25,25 25,-25-25,0 1,25 24</inkml:trace>
  <inkml:trace contextRef="#ctx0" brushRef="#br0" timeOffset="69110.1346">16148 8334,'0'-24,"25"24,0-25,-25 0,49 25,1 0,0-25,-1 25,26 0,24-25,25 1,-50 24,26-25,-26 25,-24 0,-1 0,-24 0</inkml:trace>
  <inkml:trace contextRef="#ctx0" brushRef="#br0" timeOffset="73293.6108">18281 8483,'0'-25,"50"25,0 0,-26 0,51-24,-1 24,-49 0,0 0,0 0</inkml:trace>
  <inkml:trace contextRef="#ctx0" brushRef="#br0" timeOffset="92563.6363">10071 11782,'25'0,"24"0,-24 0,0 0,0 0,0 0,-1 0,1 0,0 0,-25-25,25 25,0 0,0 0,-1 25,1 0,0-25,0 0,0 0,-1 0,1 0,0 0,0 0,0 0,-25-25,0 0,24 25,-24-24,25 24,0 0,-25-25,25 25,0 0,-25-25,24 25,1 0,-25-25,25 25,-25-25</inkml:trace>
  <inkml:trace contextRef="#ctx0" brushRef="#br0" timeOffset="102009.9946">22374 8334,'25'0,"49"0,1 0,24 0,25 0,-25 0,0 0,75 0,-99 0,-26 0,-24 0,25 0</inkml:trace>
  <inkml:trace contextRef="#ctx0" brushRef="#br0" timeOffset="114094.1539">17314 11410,'0'-49,"50"49,74-50,24 0,1 26,149 24,-100 0,26 0,-1 49,0 100,75 0,-100 24,-49-24,25 0,-1 25,-49-1,50 1,-100-25,-49-50,25 0,-50 0,0 50,0-49,-25 48,-25-24,-24 0,49-49,-74 49,0 0,-25-25,49-49,-198 123,125-73,24-26,-50 25,25-49,25-1,25 1,-50-25,75 0,24-1,25 1,0-25,1 0,-26 0,-24 0</inkml:trace>
  <inkml:trace contextRef="#ctx0" brushRef="#br0" timeOffset="114654.1004">18281 14635,'-24'25,"-1"24,-25-24,-24 49,49-24,-49-25,-1 49,26-49,-1 0,0 0,1-1,24 1,0-25,50 0,0 0,49 0,1 0,24 0,50 0,-25 0,74 0,-148 0,49 0,25 0</inkml:trace>
  <inkml:trace contextRef="#ctx0" brushRef="#br0" timeOffset="132424.5213">11113 16793,'0'-25,"49"25,1 0</inkml:trace>
  <inkml:trace contextRef="#ctx0" brushRef="#br0" timeOffset="135350.4774">19596 6871,'0'25,"0"49,0 25,0 25,0 50,25 24,-25 100,25 25,-25-175,0 175,0-100,0-24,0-51,0-48,0-51,0-24,0 0,24-25,26 0,0 0,24 0,25 0,75 0,24 0,1 0,-1 0,249 0,-224 0,199-25,-125 25,-49-50,-124 50,75-49,-26-1,-98 50,-26-49,1 24,-50 0,-50-25</inkml:trace>
  <inkml:trace contextRef="#ctx0" brushRef="#br0" timeOffset="136503.874">19323 6449,'25'-25,"25"25,24 0,25 0,25 0,0 0,174 0,-75 0,-124 0,273 50,-24 0,-100-26,198 100,-173-74,50 24,-75-49,-50 0,-24-25,49 25,-99-25,0 25,-25-25,-24 0,-26 0,1 0,-1 0,1 0,-25 0,0 0,-25 25,24-1,-24 1,25-25,-25 25,25 0,0 0,-25-1,25 1,-25 0,0 49,0 50,0-49,0 49,0 0,0 99,0-49,-50 24,25-99,-24 50,24-74,25-26,-25 26,25-1,-25 0,25-24,-25-25,25 0,0-1,0 1,0 0,-24-25</inkml:trace>
  <inkml:trace contextRef="#ctx0" brushRef="#br0" timeOffset="140629.7503">9600 8781,'25'-25,"-1"25,26 0,24 0,26 0,48 0,-24 0,50 0,-50 0,50 0,-50 0,25 0,-25-25,0 25,-50 0,-24 0,-1 0,-24 0,0 0,0 0,0 0,-1 0,1 0,0 0,49 0,1 0,-50 0,-1 0,26 0,0 0,-1 0,-24 0,0 0,24 0,-24 0,0 0,25 0,-26 0,26 0,-25 0,0 0,-1 0,51 0,-50 0,24 0,-24 0,25-25,-1 25,-24 0,0 0,49 0,-24 0,-25-24,0 24,-1-25,26 25</inkml:trace>
  <inkml:trace contextRef="#ctx0" brushRef="#br0" timeOffset="142732.1452">15627 14263,'25'0,"74"-25,-24 0,24 0,50 25,-50-49,75 24,-50 25,24-25,-23 25,23 0,-48 0,-1 0,-25 0,25 0,-24 0,-26 0,1 0,0 0,24 0,-49 0,24 0,-24 0,25 0,-25 0,0 50,49-50,-24 24,-1-24,1 0,24 25,-24-25,-1 0,26 0,-26 0,1 0,0 0,-1 0,1 0,49 0,-49 0,24 0,0 0,-49 0,25 0,-25 0</inkml:trace>
  <inkml:trace contextRef="#ctx0" brushRef="#br0" timeOffset="146167.5147">11212 14511,'0'25,"0"49,0-24,0-1,-25 50,25-24,-25 24,-24 50,24 0,0-25,0 0,-24 25,24-50,0 74,0-73,1-1,24-50,0 26,0-1,0-24,0 24,0-24,0 24,0-24,0-25,0 24,0-24,0 0,0 25,0-26,0 1,0 25,-25-50,25 25,0-1,49-24,-24 0,25 0,24 0,-24 0,-1 0,1 0,24 0,-49 0,0 0,0 0,0 0,0 0,-1 0,26-49,-25 49,49 0,-49 0,0 0,0 0,-1 0,1 0,0 0,0 0</inkml:trace>
  <inkml:trace contextRef="#ctx0" brushRef="#br0" timeOffset="148273.7783">11361 14387,'0'-25,"25"25,24 0,1 0,49 0,-24 25,24 0,-50-25,1 0,-25 24,24-24,-24 0,0 0,0 0,0 25,24-25,1 50,-25-50,-1 0,-24 25,25-25,-25 24,0 1,0 0,0 25,0-1,0 1,0 24,0 1,0-26,0 1,-25 24,1-24,24-25,0 24,0 1,-25-1,0 1,25 0,0 24,-25-24,-24 74,24-50,25 1,-25-26,0 1,25-25,-25 49,25-49,0 24,0 1,0 0,-24-26,24 1,-25 25,25-1,0-24,0 0,0 0,0 0,0 0,0-1,-25 1,25 0,0 0,0 0,-25-1,25 1,0 0,0 0,0 0,0-1,0 1,-25-25</inkml:trace>
  <inkml:trace contextRef="#ctx0" brushRef="#br0" timeOffset="151674.3867">12626 16173,'-50'173,"-49"150,49-75,26-124,-26 74,50-49,-25-50,25-49,0 0,25-50,0 0,0-25,24 0,1 25,-25 0</inkml:trace>
  <inkml:trace contextRef="#ctx0" brushRef="#br0" timeOffset="156483.9966">10121 14635,'24'0,"1"-50,-25 25,50 1,-50-26,49 25,-24 0,25-24,-25 24,0 0,24 0,26 0,-26 1,50 24,-24-25,24 0,25 25,-25 0,0 0,1 0,-1 0,-25 25,50-25,-99 49,25 1,-25-25,-1 0,1 0,-25-1,25 1,-25 0,0 0,0 0,25-25,-25 24,0 1,0 0,0 0</inkml:trace>
  <inkml:trace contextRef="#ctx0" brushRef="#br0" timeOffset="157705.9381">10121 14188,'0'50,"0"-25,0 24,0 1,-25-50,25 25,0 24,0-24,0 0,0 0,0 0,0-1,0 1,0 0,0 25,0-26,0 1,0 0,0 0,25-25,-1 0,1-25,0 25,0-25,24 25,-24-25,50 1,-26-1,1 0,-25 25</inkml:trace>
  <inkml:trace contextRef="#ctx0" brushRef="#br0" timeOffset="159241.7286">11758 14163,'-25'0,"25"25,0 0,0 25,0-26,0 1,0 0,0 25,-25-50,25 49,0-24,0 0,0 0,0 0,-25-25,25 24,-24-24,24 25,0 0,0 0,-25 0,25-1,-25-24,0-24,0-1,25 0,-24 0,-1 0,25 1,0-1,-25 25,25-25,0 0,-25 25</inkml:trace>
  <inkml:trace contextRef="#ctx0" brushRef="#br0" timeOffset="160709.6455">11237 14759,'25'0,"-1"0,1 0,25 0,-25 0,24 0,-24 0,25 0,24 0,1 0,24 0,-25-25,25 25,-49 0,24-25,-49 25,25 0,-25 0,-25-25</inkml:trace>
  <inkml:trace contextRef="#ctx0" brushRef="#br0" timeOffset="210801.2315">6425 10641,'-25'99,"0"-24,0 173,1-99,-26 198,0-25,1 100,-1-99,50-150,-50 199,26-74,-1-100,25 26,-25-1,25-25,-25-98,25 123,0-149,0 50,0-25,0-24,0-1,0 50,0-49,0-26,25 26,-25-26,0 26,0-26,25 26,-25-50,0 49,25-49,-25 0,0 24,0-24,24 0,-24 0,0 24,25 26,25-26,-50 1,50-1,-26 1,26 49,0-49,-50-25,24 24,1 26,-25-50,25-1,25 51,-50-50,24-1,-24 1,25-25,0 0,0 0,49 0,-24 0,49 0,50 0,0 0,-25 0,173 0,1 0,0 0,173 25,-149-25,50 25,-49 0,322 24,-273-49,-25 25,224-25,-274 0,-24 0,99 0,-148 0,24 0,-100 0,1 0,-25 0,75 0,-50 0,-25 0,-25 0,25 0,-75 0,51-25,-26 25,50 0,99 0,-74 25,25 49,-25-49,49 0,-49 25,-50-50,0 24,1-24,48 25,-73-25,49 25,74-25,-74 0,25 0,-25 0,-49 0,24 0,0 0,-25 0,-24 0,-25-25,0 25,24-25,-49 1,25 24,-25-25,0 0,25 0,-25 0,25 1,-25-1,24-25,1 25,-25 1,25-26,0 0,0 26,-25-26,24 0,1 26,-25-26,25 0,-25 1,25 24,0-25,-25-49,24 0,1-25,0-25,0-49,24-26,-49 26,25-50,-25-149,0 199,0-100,0-124,0 199,0 0,0 24,0 50,0-24,0-75,0 49,0 26,0 49,0 49,0 1,0-1,25 1,-25-25,50 24,-25 26,-25 24,24-49,-24 49,25 0,-25 0,25 25,-25-25,-25 25,-24 0,-26 0,25 0,1 0,24 0,-49 0,24-24,-74-1,0-25,-25 0,-24 1,-100-1,-25 25,0-24,125 49,-249-50,124 1,-24-1,24 25,1 0,123 25,-198-49,99 49,124 0,-148 0,24-25,174 25,-75 0,-99 0,124 0,-24 25,-100 0,149-25,-50 24,0-24,50 0,-148 25,123-25,25 0,-25 0,99 0,-49 0,-50 0,50 0,0 0,49 0,-49 0,25 0,-50 0,-125 0,125 0,50 0,-124 0,49 0,-25 0,50 0,0 0,-25 0,100 0,-75 0,-25-25,50 25,24-24,26 24,-26 0,26 0,-26 0,26 0,-26 0,25 0,1 0,24 0,-25 0,26 0,-1 0,0 0,0 0,0 0,25-25,-24 25,24-25,-25 25,0 0,0 0,0 0,1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52:25.871"/>
    </inkml:context>
    <inkml:brush xml:id="br0">
      <inkml:brushProperty name="width" value="0.05292" units="cm"/>
      <inkml:brushProperty name="height" value="0.05292" units="cm"/>
      <inkml:brushProperty name="color" value="#FF0000"/>
    </inkml:brush>
  </inkml:definitions>
  <inkml:trace contextRef="#ctx0" brushRef="#br0">19199 5953,'25'0,"74"-25,-24 1,24-1,50 0,-25 25,149 0,24 0,1 0,-100 0,-49 0,99 0,-49 0,-125 0,25 0,0 0,-74 0,25-25,-25 25,-1 0,1 0,0 0,0 0,0 0,-1 0,26 0,0 0,-25 0,49 0,50 0,-50 0,1 0,-26 0,26 0,-50 25,-1-25</inkml:trace>
  <inkml:trace contextRef="#ctx0" brushRef="#br0" timeOffset="1807.8017">21060 4514,'0'25,"0"50,0-26,0 26,-25 24,0 75,0-50,0 24,1-98,-1 99,0 0,0-50,25 25,-25-50,0-24,25 0,0-26,-24-24</inkml:trace>
  <inkml:trace contextRef="#ctx0" brushRef="#br0" timeOffset="2821.5555">21233 4192,'25'0,"0"25,24 0,26 24,-50-24,-1 0,51 0,-26-1,1-24,-25 25,0-25,-25 50,0-1,0 1,0 24,0 1,0-1,0-24,0 24,-25 1,0 74,25-25,0-50,-25 50,25 25,-25-75,1-24,24 24,0-24,-25-25,25 0,0-1</inkml:trace>
  <inkml:trace contextRef="#ctx0" brushRef="#br0" timeOffset="6225.223">10418 10691,'25'-25,"0"0,0 25,24-25,1 25,-25 0,0 0,-1 0,26 0,0 0,-1 25,26-25,-1 0,50 25,-25 0,0 0,26-1,-51-24,-24 25,-1-25,1 0,-1 0,-24 0,0 0,25 0,-50 25,24-25,1 0,0 0</inkml:trace>
  <inkml:trace contextRef="#ctx0" brushRef="#br0" timeOffset="7441.5083">10294 12601,'0'-25,"50"0,0 0,24 25,-24 0,123 0,-24 0,-75-24,125 24,-26 0,-73 0,-26 0,-24 0,-25 0,-1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54:51.493"/>
    </inkml:context>
    <inkml:brush xml:id="br0">
      <inkml:brushProperty name="width" value="0.05292" units="cm"/>
      <inkml:brushProperty name="height" value="0.05292" units="cm"/>
      <inkml:brushProperty name="color" value="#FF0000"/>
    </inkml:brush>
  </inkml:definitions>
  <inkml:trace contextRef="#ctx0" brushRef="#br0">17388 6300,'25'0,"0"-24,74-1,-49 25,-1 0,26-25,-1 0,1 25,24-25,50 1,-75 24,-24 0,-25 0</inkml:trace>
  <inkml:trace contextRef="#ctx0" brushRef="#br0" timeOffset="2505.8355">5482 6201,'50'-25,"-1"25,1-24,74-26,0 25,223 25,-24-25,-26 25,76 0,-200 0,75 25,99 0,-223 0,25-25,-25 0,75 0,-100 0,0 0,50 0,-50 0,-49 0,-1 0,26 0,-50 0,24 0,1 25,0-25,24 0,0 0,1 0,98 0,-49 0,-24 0,24-25,-50 0,25 0,50 0,-99 25,24-49,100 24,-25 0,-25 0,24 1,-73-1,123 25,-74 0,0 0,-99 0,50 0,-1 0,25 0,-24 0,24 0,-25 0,1 0,-26 0,-24 0,25 0,24-25,1 25,49-25,-25 0,0 25,75 0,-26 0,-24 0,-24 0,-26 0,25 25,-49 0,0-25,24 0,-24 0,24 25,-24-25,-1 0,-24 0,25 0,-1 25,-24-25,0 0,24 0,1 24,0-24,24 0,0 0,1 0,-25 0,-1 0,26 0,-26 0,1 0,-25 0,-1 0,26 0,-25 0</inkml:trace>
  <inkml:trace contextRef="#ctx0" brushRef="#br0" timeOffset="35597.9236">12626 8483,'50'-25,"-1"1,26-26,-1 25,0 0,26 25,-51 0,26 0,-51 0,1 0,25 0,-25 0,-1 0,1 0,0 0,0 0,0-24,24 24,-24 0,0 0,0 0,0 0,-1 0,1 0,25 0,-25 0,-1 0</inkml:trace>
  <inkml:trace contextRef="#ctx0" brushRef="#br0" timeOffset="38474.0949">12651 7739,'74'372,"-49"-74,25-25,-26-75,1 1,0-150,-25-24</inkml:trace>
  <inkml:trace contextRef="#ctx0" brushRef="#br0" timeOffset="40083.935">12527 7640,'0'-25,"0"0,0-24,25 49,-1-25,1 25,-25-25,25 25,-25-25,25 25,24-49,26 24,-1-25,25 25,125-24,-100 49,0-25,0 25,49 0,-73 0,-51 0,-24 0,0 0,-25 50,25 24,-25-24,24 24,-24-24,0-1,0 1,0-1,0 1,0 0,0-26,0 26,-24-25,24 0,0-1,0 1,0 0,0 25,0-25,-25-1,0 1,0 0,0 0,1-25,24 25,-25-25,25 24</inkml:trace>
  <inkml:trace contextRef="#ctx0" brushRef="#br0" timeOffset="56755.7938">12080 10616,'0'0,"-74"75,-25 24,24 25,26-74,24-1,-25-24,25 0</inkml:trace>
  <inkml:trace contextRef="#ctx0" brushRef="#br0" timeOffset="62209.2052">12899 11137,'49'-25,"1"1,24 24,26 0,98 0,1-25,-26 25,150 0,-51 0,-98 0,124 0,24 0,1 0,-125 0,25 0,-123 0,73 0,1 0,-50 0,49 0,-73 0,49 0,-25 0,0 0,0 0,0 0,-50 0,25 0,25 0,0 0,-49 0,24 0,25 0,-25 0,0 0,-24 0,-1 0,25 0,-49 0,24 0,-24 0,0 0,-26 0,1 0,0 0,0 0</inkml:trace>
  <inkml:trace contextRef="#ctx0" brushRef="#br0" timeOffset="86937.814">14437 9847,'24'0,"26"-24,49-1,50 25,74 0,1 0,-26 0,125 0,-150 0,100 0,-99 0,74 25,-75-25,-73 0,48 0,1 0,-74 0,-1 0,0 0,-24 0,-25 0,0 0,-1 0,1 0,0 0</inkml:trace>
  <inkml:trace contextRef="#ctx0" brushRef="#br0" timeOffset="88979.6314">7392 10616,'25'0,"49"0,-24 25,49-25,0 25,25 0,-49-25,74 25,24-1,-73-24,-51 25,1-25,-25 0,49 0,-49 0,0 0,24 0,1 0,24 0,1-25,49 1,99-1,-74 25,49 0,-99 0,100 0,-50-25,74 25,-25 0,-49 0,-50 0,75 0,-25 0,0-25,-50 25,0 0,25-25,-25 25,1-24,-26 24,0 0,1 0,-26 0,51 0,-51 24,-24 1,25 0,-1-25,-24 25,0-25,0 0,-1 0,1 0,0 0,0 0</inkml:trace>
  <inkml:trace contextRef="#ctx0" brushRef="#br0" timeOffset="100903.4402">8583 12154,'25'0,"-1"0,26 0,0 0,49 0,25 0,0 0,-50 0,25 0,-24 0,24 0,-24 0,24 0,-74 0,24 0,-24 0,0 0,0 0,-1 0,1 0,25 0,-25 0,-1 0,51 0,-26 0,-24 0,0 0,0 0,-25 25,25-25,-1 0</inkml:trace>
  <inkml:trace contextRef="#ctx0" brushRef="#br0" timeOffset="103153.295">8905 12030,'0'25,"0"25,0-26,0 1,0 0,0 0,-25-25,25 25,0 0,0-1</inkml:trace>
  <inkml:trace contextRef="#ctx0" brushRef="#br0" timeOffset="103697.8371">8583 12502,'25'-25,"-1"0,1 0,25 25,-25-25,-1 25,26-24,-25 24,0 0,-1 0,1 0</inkml:trace>
  <inkml:trace contextRef="#ctx0" brushRef="#br0" timeOffset="104213.9469">8856 12452,'0'25,"-25"0,25-1,0 1,-25-25,25 25,0 0,0 0,0-1,0 1,0 0,-25-25</inkml:trace>
  <inkml:trace contextRef="#ctx0" brushRef="#br0" timeOffset="106029.9263">9798 12129,'0'25,"0"0,0 0,0 0,0 0,0-1,0 1,0 0,0 0</inkml:trace>
  <inkml:trace contextRef="#ctx0" brushRef="#br0" timeOffset="106779.8253">9699 12551,'0'-25,"25"25,0-24,24 24,1 0,-25-25,-1 25,1 0</inkml:trace>
  <inkml:trace contextRef="#ctx0" brushRef="#br0" timeOffset="107905.6404">9773 12576,'0'50,"0"-26,0 1,0 0,0 0,0 0,0-1</inkml:trace>
  <inkml:trace contextRef="#ctx0" brushRef="#br0" timeOffset="108405.8767">9823 12700,'25'-25,"0"25,-1 0,-24-25,50 25,-50-24,25 24,-25-25,25 25</inkml:trace>
  <inkml:trace contextRef="#ctx0" brushRef="#br0" timeOffset="109510.7588">10021 11857,'25'0,"0"0,0 0,0-25,-25 0,24 0,1 0,25 1,-50-1,25 25,-1-25,1 0,0 25,-25-25,25 25,0-24</inkml:trace>
  <inkml:trace contextRef="#ctx0" brushRef="#br0" timeOffset="110146.6851">10468 11237,'25'-25,"-25"0,25 25,-1 0,1-25,0 25,0 0,-25-25,25 25,-1 0,1 0,0 0,0 0,0 0,-1 0</inkml:trace>
  <inkml:trace contextRef="#ctx0" brushRef="#br0" timeOffset="110515.4955">10766 11212,'0'25,"0"-1,0 1,0 0,0 0</inkml:trace>
  <inkml:trace contextRef="#ctx0" brushRef="#br0" timeOffset="113042.1021">4986 11435,'0'25,"0"0,0 24,25 26,25 24,-26-25,26 1,0-1,-26 0,1 1,0-26,25 1,-26 25,26-51,-50 1,25-25,0-25,-25 1,49-26,-49 25,25-49,25-1,-50 26,49-26,-24 1,0-25,24-1,1-24,0 25,-1-25,1 25,-25-50,74-25,-50 1,-24 49,50 25,-26-75,1 75,-50 74,0 0</inkml:trace>
  <inkml:trace contextRef="#ctx0" brushRef="#br0" timeOffset="128057.9812">15900 11757,'25'-24,"0"-1,24-25,26 25,-26 25,1-24,74-1,-50 25,1 0,-26 0,-24 0</inkml:trace>
  <inkml:trace contextRef="#ctx0" brushRef="#br0" timeOffset="128637.6375">16396 11460,'-25'0,"1"25,-1 24,0-49,0 50,0-25,-24 24,24 1,-25-25,26 24,-26-49,50 25,0 0,-25-25</inkml:trace>
  <inkml:trace contextRef="#ctx0" brushRef="#br0" timeOffset="128944.0014">16024 11832,'0'25,"0"-1,0 1,0 0,0 0,0 0,0-1</inkml:trace>
  <inkml:trace contextRef="#ctx0" brushRef="#br0" timeOffset="129611.5607">16074 11881,'25'-24,"-1"24,1-25,-25 0,25 25,0 0,0 0,-1 0,-24 25,25 0,0 24,-25 1,25-50,-25 25,0-1,0 1,0 0,0 0,0 0,0-1</inkml:trace>
  <inkml:trace contextRef="#ctx0" brushRef="#br0" timeOffset="129965.5114">16173 11906</inkml:trace>
  <inkml:trace contextRef="#ctx0" brushRef="#br0" timeOffset="130452.0261">16123 12030,'0'25,"25"-25,0 0,0 0</inkml:trace>
  <inkml:trace contextRef="#ctx0" brushRef="#br0" timeOffset="130915.6043">15999 12254,'25'0,"0"-50,25 25,-1-25,75 26,-49 24,24-25,-25 0,-24 0,-1 25,26-25</inkml:trace>
  <inkml:trace contextRef="#ctx0" brushRef="#br0" timeOffset="131234.2373">16371 12204</inkml:trace>
  <inkml:trace contextRef="#ctx0" brushRef="#br0" timeOffset="132256.39">16247 12278,'0'25,"0"0,-24 0,24 0</inkml:trace>
  <inkml:trace contextRef="#ctx0" brushRef="#br0" timeOffset="133057.8087">16347 12254,'24'0,"1"0</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57:35.659"/>
    </inkml:context>
    <inkml:brush xml:id="br0">
      <inkml:brushProperty name="width" value="0.05292" units="cm"/>
      <inkml:brushProperty name="height" value="0.05292" units="cm"/>
      <inkml:brushProperty name="color" value="#FF0000"/>
    </inkml:brush>
  </inkml:definitions>
  <inkml:trace contextRef="#ctx0" brushRef="#br0">9252 12526,'25'25,"25"-25,24 0,-24 0,49 0,-24 0,-1 0,-24 0,-1 0,1 0,-1 0,-24 0,0 0,0 0,0 0,-1 0,26 0,-25 0,24 0,-24 0,0 0,25 0,-1-25,1 25,-25 0,24 0,1 0,-25 0,0 0,24 0,1 0,-25 0,-1 0,1 0,0 0,0-24,0 24,-1 0,1 0,0 0,0 0,24 0,-24 0,25 0,-1 0,26 0,-1 0,-24 24,24-24,-24 25,0 0,-1-25,-24 0,0 0,0 0,-1 0,1 0,25-25,-25 25,-1-25,1 25,0 0,0 0,0 0,-1 0,1 0,0 0,25 0,-26 0</inkml:trace>
  <inkml:trace contextRef="#ctx0" brushRef="#br0" timeOffset="30129.3496">3399 11931,'24'0,"-24"25,0 0,25 24,0-24,-25 0,0 24,0-24,0 0,25 25,-25-1,25-24,-25 0,0 0,0 0,0-1,0 1,24-25,-24 25,0 0,0 24,0-24,0 0,0 0,0 0,0-1,0 1,0 0,25-25,-25 25,25-25,0-25,0 25,-1-25,1 25,0 0,0 0,0 0,-25-25,24 25,1 0,0 0,25 0,-26 0,26 0,0-24,-1 24,1 0,-25 0,0 0,-1 0,1 0,50 0,-1 0,25 0,0 0,25-25,-49 25,-1 0,1 0,-26-25,1 25,0 0,-26 0,1-25,0 25,25 0,24 0,0 0,1 0,-50 0,49 0,0 0,-24 0,0 0,-1 0,50 0,-24 0,-1 0,-24 0,49 0,50 0,-99 0,49-25,0 1,25-1,-50 25,1 0,-1 0,-24-25,-1 25,1 0,0 0,-1 0,1 0,0 0,-26 0,51 0,-50 0,49 0,-49 0,24 0,1 0,0 0,-1 0,26 0,-26 0,-24 25,49-25,-49 0,50 25,-26-25,1 24,24-24,-24 0,49 25,-49-25,-1 0,26 0,-1 0,1 0,-1 25,-24-25,-1 0,26 25,-1-25,0 0,1 0,24 0,-25 0,26 0,-26 25,75-25,-50 0,-24 0,49 0,0 24,-25-24,-50 0,51 0,-26 0,1 0,24 0,-25 0,1 0,-26 0,26 0,-26 0,1 0,-1 0,26 0,-26 0,-24 0,0 0,0 0,0 0,-1 0,1 0,0 0,0 0,0 0,-1 0,1 0,0 0,0 0,0 0,0 0,-1 0,1 0,0 0,0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2:00:33.033"/>
    </inkml:context>
    <inkml:brush xml:id="br0">
      <inkml:brushProperty name="width" value="0.05292" units="cm"/>
      <inkml:brushProperty name="height" value="0.05292" units="cm"/>
      <inkml:brushProperty name="color" value="#FF0000"/>
    </inkml:brush>
  </inkml:definitions>
  <inkml:trace contextRef="#ctx0" brushRef="#br0">6871 14461,'0'-25,"50"1,-1 24,26 0,74 0,-25 0,99 0,25 0,-99-25,198 25,-124-25,-24 25,-100 0,75 0,-1 0,-74 0,-49 0,25 0,-1 0,-24 0,-1 0,50 0,-24 0,24 0,75 0,-50 0,-25 0,25 0,25 0,-50 0,25 0,-50 0,1 0,-26 0,1 0,0 0,24 0,-24 0,-1 0,1 0,24 0,1 0,-1 0,-24 0,24 0,1 0,-1 0,-24 0,-26 0,26 0,0 0,24 0,0 0,1 0,-1 0,25 0,25 0,-74 0,25 0,24 0,-25 0,1 0,-1 0,-24 0,-1 0,1 0,-25 0,24 0,1 0,-25 0,24 0,1 0,-1 0,1 0,-25 0,0 0,-1 0,1 0,25 0,0 0,24 0,25 25,-49-25,-25 0,24 0,-24 0,0 0</inkml:trace>
  <inkml:trace contextRef="#ctx0" brushRef="#br0" timeOffset="2074.1836">5209 13171</inkml:trace>
  <inkml:trace contextRef="#ctx0" brushRef="#br0" timeOffset="3828.3066">5433 13370,'0'25,"0"-1,-25 26,25 24,0 1,0-1,-25 25,25-24,-25-1,25-49,0 25,-25 24,25 0,0-24,0 0,0 24,-24-49,24 0,0 0,49-25,1 0,24 0,1 0,24 0,25 0,0-25,-50 25,25 0,-24 0,24 0,-49 0,74 0,-50 0,-49 0,0 0,0 0,-1-25,-24 0,25-25,-25-24,0 0,25 24,0-24,-25 49,25-50,-1 1,-24-25,0 24,25 26,-25 24,0 0,0-24,0 24,0 0,-25 0,-24 25,-26-25,1 25,0 0,-26 0,1 0,0-24,-25-1,49 25,1 0,24-25,1 25,-26 0,26 0,-1 0,1 0,-1 0,0 0,26 0,-26 0,25 0,-24 0,24 0</inkml:trace>
  <inkml:trace contextRef="#ctx0" brushRef="#br0" timeOffset="45589.627">14288 12080,'0'74,"0"1,0-26,0 51,0-26,0 0,0 26,0 24,0-50,0 0,0-24,25-50,-1-25</inkml:trace>
  <inkml:trace contextRef="#ctx0" brushRef="#br0" timeOffset="46578.3634">14387 12154,'25'0,"0"0,-1 25,-24 0,0 0,25 0,0-1,-25 1,0 25,0-25,0-1,0 1,0 0,-25-25,25 25,-25-25,25 25,-24-25,24 24,24 1,1 25,0-50,25 49,-50-24,25 0,-25 0,0 0,0-1,-25 1,0-25,0 50,0-50,25 25,-25-25</inkml:trace>
  <inkml:trace contextRef="#ctx0" brushRef="#br0" timeOffset="47087.8682">15057 12030,'-25'0,"0"25,25 0,-49-25,49 49,-50 1,50-25,-25 49,0-24,25 24,-24 1,24-26,0 1,0 0,0-1,0-24,24 0,1 0,0-25,25 0,-26 0,1 0,25 0,-25 0</inkml:trace>
  <inkml:trace contextRef="#ctx0" brushRef="#br0" timeOffset="47456.3551">15354 12005,'0'75,"0"-1,0 26,25-51,-25 1,0 24,25-24,0-25,-25-1</inkml:trace>
  <inkml:trace contextRef="#ctx0" brushRef="#br0" timeOffset="47838.129">15702 11857,'-25'0,"0"49,0-24,-24 0,24 24,-25 1,1 0,24 24,-50-49,51 25,-26 24,0-49,26 24,-51 1,50-25,25 0</inkml:trace>
  <inkml:trace contextRef="#ctx0" brushRef="#br0" timeOffset="48434.3565">15851 11708,'24'0,"1"0,-25 49,25 1,0 0,-25-26,0 51,25-50,-1-1,-24 26,25 0,-25 24,0-24,0 49,0-25,-25 1,25-50,-24 24,24-24,-25-25,0 25,25 0,-25-25</inkml:trace>
  <inkml:trace contextRef="#ctx0" brushRef="#br0" timeOffset="49324.7483">16347 11683,'0'25,"24"49,1 25,-25 75,0-100,0 100,0-75,25 50,-25-50,0-74,0 0,25-25,0 0,-25-25,24-24,1-1,25-49,-25 24,24 1,1-75,-50 99,50-49,-50 25,24 24,-24 25</inkml:trace>
  <inkml:trace contextRef="#ctx0" brushRef="#br0" timeOffset="50134.2415">17289 11534,'-25'25,"1"0,-1 0,0 24,0-24,0 74,1-49,24-1,-25 1,25 24,0 75,-75 75,51-51,24-74,-25 1,25-51,25-74,24-49,-24 49,25-24,-26-1,1 0,0 1,-25 24,25-25,0 50,-25-49,0 74,0 24,0-24,0 25,0-26,0 1</inkml:trace>
  <inkml:trace contextRef="#ctx0" brushRef="#br0" timeOffset="50593.0909">17761 11658,'0'25,"0"49,0 26,-25 24,25-25,0 0,0-24,0-1,0-49,0 24,0-24,0 0,0 0,49-25,1 0,-25 0,24 0,1 0,-25 0,0 0</inkml:trace>
  <inkml:trace contextRef="#ctx0" brushRef="#br0" timeOffset="51004.3214">18232 11658,'25'0,"-1"75,26-1,-25-24,0 24,24 25,-24-24,0-26,24 1,-49-25,25-25,-25 25</inkml:trace>
  <inkml:trace contextRef="#ctx0" brushRef="#br0" timeOffset="51500.2892">18877 11509,'-25'25,"0"0,0 25,-24-26,49 26,-50 0,0-1,26 1,-26-1,0 1,1 0,24-1,-25-24,26 25,-51 24,26-49,24 49,0-49,0 0,25 0,-25-25</inkml:trace>
  <inkml:trace contextRef="#ctx0" brushRef="#br0" timeOffset="51994.9211">18877 11137,'49'75,"-24"-1,0 25,-25-49,25 49,0-24,-25 49,24 24,-24 1,0 25,0-75,0-24,0-51,0 1,0 0,0 0,0 0,-24-25,24 24,-25-24,0 0</inkml:trace>
  <inkml:trace contextRef="#ctx0" brushRef="#br0" timeOffset="62552.0355">16198 12328,'25'-25,"24"25,-24 0,25 0,-1-25,-24 25,0 0,24 0,-24 0,0 0,0 0,0 0,-1 0,1 0,0 0,0 0,0 0,0 0,-1 0,1 0,25 0,-1 0,1-24,-25 24,0 0</inkml:trace>
  <inkml:trace contextRef="#ctx0" brushRef="#br0" timeOffset="86768.4268">17562 7169,'0'24,"0"51,-25-26,-24 1,49 0,-50-26,50 26,-25-25,0 0,25 24,-24-24,-1 25,25-1,-25-49,25 25</inkml:trace>
  <inkml:trace contextRef="#ctx0" brushRef="#br0" timeOffset="88632.2219">17587 7441,'0'25,"-25"-25,0 50,25-25,-25-1,1 26,24 0,-50 24,25 75,0-75,-24 75,49-74,-25-1,0-24,25-26,-25 26,25 0,0-26,0 1,-24 25</inkml:trace>
  <inkml:trace contextRef="#ctx0" brushRef="#br0" timeOffset="89152.3597">17140 7863,'0'-25,"25"0,50 1,-51-1,1 0,50 25,-51 0,1 0,0 0,49 0,-24 0,0 0,-1 0,1 0,-25 0,0 0,-1 0</inkml:trace>
  <inkml:trace contextRef="#ctx0" brushRef="#br0" timeOffset="90496.5795">17413 7813,'0'-24,"25"24,-25-25,0 0,0 0,25 25,-25-25,0-24,0 24,25 0,-25 0,0 1,0-1,24 25,-24-25,0 0,25 25,-25-25,0 1,25-1,-25 0,25 0,-25 0,25 1,-1-1,-24 0</inkml:trace>
  <inkml:trace contextRef="#ctx0" brushRef="#br0" timeOffset="91130.5152">18182 7516,'-25'0,"1"25,-1-1,25 1,-75 25,51-25,-1 24,-25-49,50 50,-25-25,25 24,-24-49,24 50,0-25,0 24,0-24,0 0,0 0,24-25,-24 25,25-25,0 0,0 0,0 0,-1 0,1 0,0 0,0 0,0 0,-1 0,-24-25</inkml:trace>
  <inkml:trace contextRef="#ctx0" brushRef="#br0" timeOffset="93486.165">18579 7119,'0'25,"0"24,0-24,0 0,0 25,0 24,0 0,0 1,0-1,-25 1,25-26,0 26,0-1,0-49,-25 0,25-1,0 1,0 0,0 0</inkml:trace>
  <inkml:trace contextRef="#ctx0" brushRef="#br0" timeOffset="94138.1068">18579 7615,'50'-50,"-26"50,1-24,25 24,-25-25,24 0,1 25,-25 0,24 0,-24 0,-25 25,25-25,0 49,-25-24,0 25,0 24,-50-24,25 49,-24-49,24-1,-25-24,50 0,-25 0,1 0,-1-1,25 1,-25-25,0 0,25 25,-25-25</inkml:trace>
  <inkml:trace contextRef="#ctx0" brushRef="#br0" timeOffset="94766.2169">19100 7243,'25'0,"0"25,-25 0,24-1,-24 26,50 0,-25-1,-25 1,25 49,-25-25,0 1,24-1,-24-24,0-1,0-24,0 0,0 0,0 25,0-26,-24 1,24 0,-25-25,25 25,-25 0</inkml:trace>
  <inkml:trace contextRef="#ctx0" brushRef="#br0" timeOffset="95206.0385">19621 7590,'25'-25,"24"1,-24-1,25 0,-50 0,24 25,26 0,-50-25,25 25,0 0</inkml:trace>
  <inkml:trace contextRef="#ctx0" brushRef="#br0" timeOffset="95600.0796">19819 7863,'25'0,"0"-25,0 0,0 1,24-1,-24 0,0 25,24-25,-24 0,0 25,0-24,0 24,-1 0</inkml:trace>
  <inkml:trace contextRef="#ctx0" brushRef="#br0" timeOffset="96740.0925">20836 7590,'25'-25,"0"-24,-25 24,0 0,0 0,-25 25,0 25,0 0,1 0,24 24,-25-24,0 25,25-1,-25 1,25 24,0 1,0 24,0-24,0-26,0-24,25-25,0 0,0-50,24 1,1-1,-25 0,24 1,1-26,-25 1,0 24,-25 26,24-1,-24 74,0-24,0 25,0-25,0-1,0 1,0 0,0 0,0 0,0-1,0 1</inkml:trace>
  <inkml:trace contextRef="#ctx0" brushRef="#br0" timeOffset="97679.3522">20960 7590,'25'0,"-25"25,0 25,0-26,0 1,0 0,0 0,0 0,0-1,0 1,0 0,0 0,0 0</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2:06:54.051"/>
    </inkml:context>
    <inkml:brush xml:id="br0">
      <inkml:brushProperty name="width" value="0.05292" units="cm"/>
      <inkml:brushProperty name="height" value="0.05292" units="cm"/>
      <inkml:brushProperty name="color" value="#FF0000"/>
    </inkml:brush>
  </inkml:definitions>
  <inkml:trace contextRef="#ctx0" brushRef="#br0">10939 13866,'25'0,"0"0,49 0,1 0,24 0,99 0,50 0,-99 0,198 0,-49 0,-50 0,149 0,-124 0,0 0,-25 0,-75 0,-24 25,-50-25,1 0,-51 24,-24-24</inkml:trace>
  <inkml:trace contextRef="#ctx0" brushRef="#br0" timeOffset="29752.2475">2183 6648,'25'24,"0"26,0 24,24 51,1-26,-50-25,25 75,-25-50,0 0,24-24,1 24,-25 25,0 0,0 0,0 50,0-1,25-24,-25 50,0-51,0 1,25 25,-25-50,25-25,-25-24,0-1,0-24,0 24,0-49,0 0,0-1,24 51,-24-50,0 24,0-24,0 0,0 0,0-1,0 1,0 0,0 0,0 0,0 0,0 24,25-24,0 0,25 0,-26-1,26-24,-25 25,99 0,-50 0,100 0,-50-25,25 0,148 0,26 0,-75 0,-74-25,173 0,-49-25,-125 50,75-24,50-1,-199 25,149-25,-124 0,0 25,0-25,0 1,0-1,50 0,-25 0,-50 0,75 0,-50 25,0 0,0-24,-50 24,25-25,0 25,-24 0,24 0,0 0,1 0,-1 25,-25-25,1 0,24 0,-25 0,1 0,-26 0,26 0,24 0,50-50,-50 0,-25 26,1-1,-1-25,-24 25,24-24,-24-1,24 25,-49 1,25-1,-26 25,-24-25,0 0,25 0,-25-49,0-25,0 24,0 1,0-50,0 25,0-75,-49-74,-1 74,25 75,-24-149,24 50,-25 24,25 25,-24-24,-1 49,25 49,1-49,24 50,-50-1,25 1,0 24,25 25,0 1,-24-1,24 0,-25 0,0 0,0 1,-25-26,1 50,-26-50,-49 26,0-1,-74 25,-50-50,25 50,49 0,-198 0,124 0,-149 0,50 0,74 0,50 0,-273 0,347 0,-198 0,24 0,75 0,124 0,-198 0,123 0,-49 0,74 0,-98 0,148 0,-149 0,173 0,-73 0,49 0,-25 50,75-50,-1 25,50-25,-49 0,49 24,-24 1,-1 0,25-25</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2:04:12.555"/>
    </inkml:context>
    <inkml:brush xml:id="br0">
      <inkml:brushProperty name="width" value="0.05292" units="cm"/>
      <inkml:brushProperty name="height" value="0.05292" units="cm"/>
      <inkml:brushProperty name="color" value="#FF0000"/>
    </inkml:brush>
  </inkml:definitions>
  <inkml:trace contextRef="#ctx0" brushRef="#br0">6499 9451,'50'0,"24"0,1 0,-1 24,50-24,-25 0,0 0,1 0,-1 0,0 0,0 0,-49 0,24 0,-24 0,-25 0,0 0,24 0,-24 0,0 0,24 0,1 0,0 0,-1-24,1 24,-1 0,1 0,49-25,-49 25,0 0,-1 0,26 0,24 0,-50 0,51 0,-26 0,25 0,-49 0,49 0,75 0,-150 0,51 0,-1 0,1 0,-26 0,26 0,-26 0,26 0,-1 0,1 25,-26-25,1 0,-1 0,1 24,0-24,24 0,-24 0,-26 0,26 0,0 25,-1-25,26 0,-1 0,1 0,-26 25,-24-25,49 0,-24 0,24 0,-24 0,0 0,49 0,-25 0,-24 0,24 0,-24 0,0 0,-1 0,1 0,-1 0,26 0,-50 0,-25 25,49-25,-24 0,0 0,0 25,-1-25,51 0,-26 0,26 24,-1-24,-24 0,24 0,1 25,-1-25,-24 0,-1 0,26 0,-26 0,26 0,-26 0,1 0,0 0,-26 0,1 0,50 0,-51 0,1 0,0 25,0-25,0 0,24 0,-24 0,0 0,0 0,49 0,-24 0,-1 0,1 0,24 0,-24 0,0 0,-1 0,26-25,-26 25,1 0,-1 0,26-25,-26 25,1 0,-25 0,0 0,-1 0,1 0,0 0,0 0,0 0,49 0,-49 0,24 0,-24 0,25 0,-25 0,24 0,-24 0,0 0,0 0,-25-24,25 24,-1 0,1 0,0-25,0 0,0 0,-1 25,1-25,0 25,-25-24,25 24,-25-25</inkml:trace>
  <inkml:trace contextRef="#ctx0" brushRef="#br0" timeOffset="9376.8683">8211 7813,'0'50,"0"0,0-26,0 1,-25 25,0 0,25-26,0 26,-25-25,25 0,0-1,-25-24</inkml:trace>
  <inkml:trace contextRef="#ctx0" brushRef="#br0" timeOffset="9913.5492">8037 8210,'0'50,"0"-25,0 0,0 24,0-24,0 0,0 0,25-25,0-25,-1 0,1-25,0 26</inkml:trace>
  <inkml:trace contextRef="#ctx0" brushRef="#br0" timeOffset="10638.6373">10964 7615,'0'74,"0"-24,0 24,0 1,0 24,-25-24,25-51,-25 1,25 0,-24 0,24 0,-25-25,25 24</inkml:trace>
  <inkml:trace contextRef="#ctx0" brushRef="#br0" timeOffset="10989.1774">10716 8210,'0'75,"0"-26,0-24,0 0,0 0,0 0,0-1,25-24,0 0,-1 0,1-24,0-1,25-25</inkml:trace>
  <inkml:trace contextRef="#ctx0" brushRef="#br0" timeOffset="11601.9973">13866 7764,'0'25,"0"24,-49 26,49-26,-50 1,0 49,26-49,-1-1,25-24,-25-25,25 25,-25-25,25 25,-25-25</inkml:trace>
  <inkml:trace contextRef="#ctx0" brushRef="#br0" timeOffset="11964.2714">13494 8186,'0'74,"0"0,0-24,0 0,0-1,0 1,0-1,25 26,0-50,0-25,-25 24,24-24,1 0,0 0,0 0,24-49,1 24,0-49,-1 24,26 0,-51 1,26-26</inkml:trace>
  <inkml:trace contextRef="#ctx0" brushRef="#br0" timeOffset="71216.7493">2729 15900,'0'-25,"25"25,-1-25,1 25,-25-25,25 1,25 24,-26 0,1 0,25 0,24 0,1 0,-26 0,1 0,0 0,-1 0,26 0,-26-25,26 25,-51 0,1 0,-25-25,25 25,0 0,24 0,26 0,-26 0,26 0,49 0,0 0,25 0,-25 0,49 0,-49 0,25 0,-25 0,-24 0,-26 0,-49 0,49 0,-49 0,25-25,-26 25,-24-25,25 25,0-24,0 24,0 0,-1 0,1 0,0 0,0 0,0 0,24 0,1 0,-1 0,26 0,-1 0,-24 0,49 0,50-25,-25 25,25-25,-75 25,100 0,-25 0,-75 0,25 0,-49 25,-1 0,1-25,25 0,-1 24,25 1,50 0,-50-25,50 0,25 25,74-25,-50 0,1 0,24 0,99 25,-123-25,148 0,-124 0,-49 0,173 24,-99 1,-74 0,74 0,25 24,-75 26,-74-75,50 49,-1-24,-49 0,149 0,-99-25,-50 0,74 0,-24 0,-25 0,-25 0,74-25,-24 0,-100 0,125 1,-50-1,-50 0,50 25,24-25,-49 25,-49 0,-50 0,49 0,75-25,-50 25,99 0,-74 0,-24 0,73 0,1 0,-50 0,25 0,-25 0,-25 0,50 0,-75 0,100 0,24 0,-49 0,99 0,-49 0,-26 0,-73 0,98 0,-124 0,-24 25,0-25,-26 0,-24 25,50-25,0 25,24-25,25 0,0 0,25 25,50-25,-25 0,-25 0,99 24,-49-24,-1 0,-48 0,23 0,1 0,0 0,-99 0,74 0,74 0,-49 0,-75 0,50 0,-24 0,-1 0,-25 0,1 0,-1 0,-24 0,-1 0,1 0,24 0,1 0,-1 0,25 0,-49 0,24 0,-24 0,-25 0,24 0,1 0,0-24,-1 24,26-25,24 25,-50 0,51 0,-1 0,-25 0,-24 0,24 0,-49 0</inkml:trace>
  <inkml:trace contextRef="#ctx0" brushRef="#br0" timeOffset="75455.0252">3027 16297,'0'-25,"24"25,1-25,50 25,-51-25,26 0,0 25,-1 0,1 0,-1-24,1 24,-25-25,0 25</inkml:trace>
  <inkml:trace contextRef="#ctx0" brushRef="#br0" timeOffset="76170.5637">3076 16321,'0'25,"0"25,0 24,0-24,0-25,0 24,-25 1,25-25,0 0,0-1</inkml:trace>
  <inkml:trace contextRef="#ctx0" brushRef="#br0" timeOffset="76641.8117">3051 16545,'25'0,"25"-25,-25 25,-1-25,1 0,25 25,-1-24,-24-26,25 25,-1 0,-24 25,0 0,-25-25</inkml:trace>
  <inkml:trace contextRef="#ctx0" brushRef="#br0" timeOffset="77569.1051">4068 16247,'-24'25,"-1"0,-25 24,25-24,25 0,-49 0,49 0,0-1,-25 1,25 0,0 25,0-26,0 1,25 25,24-1,-24 1,25-25,-25 0,-1-25,26 24,-25-24,0 0,-1-24,1-1,0 0,0 0,0 0,24 1,-24 24,0-50,0 50,-1 0,-24-25</inkml:trace>
  <inkml:trace contextRef="#ctx0" brushRef="#br0" timeOffset="91694.8164">1662 14635,'0'25,"0"24,0 26,50 24,-25-25,-1 25,26-24,0-26,-25 26,24 24,-24-24,25-26,-1 50,-24-49,25 0,-50-26,24 26,-24-25,25-25,-25 25</inkml:trace>
  <inkml:trace contextRef="#ctx0" brushRef="#br0" timeOffset="92132.7867">2282 14486,'0'25,"-49"0,24 74,-74-25,0 25,24 25,-24-24,0 48,-1-48,1 49,0-25,25 0,24-25,0-50,26 26,-1-26</inkml:trace>
  <inkml:trace contextRef="#ctx0" brushRef="#br0" timeOffset="185424.3767">6822 8533,'0'-25,"0"75,24 24,-24 0,25 1,-25-1,25 25,0-24,-25-25,25-26,-25 1,0 25,0-25</inkml:trace>
  <inkml:trace contextRef="#ctx0" brushRef="#br0" timeOffset="187274.45">6846 8334,'50'25,"0"-25,-1 0,26 0,24 25,0-25,0 25,50-25,-50 25,-24-1,-1-24,1 0,-1 25,-24-25,-1 25,26-25,-26 0,1 0,-25 0,49 0,-24 0,-1 0,1 0,0 0,-1 0,26 0,-1 0,-24 0,49 0,-25 0,25 0,-24 0,-1 0,1 0,-1 0,25 0,-24 0,74-25,-75 0,25 25,-49 0,24 0,25-24,-24 24,-26-25,26 0,-1 25,-24 0,24 0,-24 0,0 0,24 0,0 0,-24 0,0 0,-1 0,1 0,24 0,-24 0,-25 0,49 0,0 0,-24 0,0 0,24 0,1 0,-1 0,0 25,-24 0,24-25,-24 0,0 0,-1 0,1 0,24 0,1 0,24 0,-25 0,50 24,-74-24,49 0,-24 25,24-25,-25 0,1 0,-1 0,0 0,-24 0,24 0,-24 25,-25-25,49 0,-24 0,24 0,-24 0,-1 0,-24 0,25 25,0-25,-26 25,1-25,0 0,0 0,0 0,-1 0,-24 24,25-24,0 0,25 0,24 25,-24-25,-26 0,26 0,0 0,-1 0,1 0,-25 0,24 0,-24 0,-25 25,0 0,0 0,0 99,0-50,0 0,0-24,0-25,0 25,0-26,0 51,0-26,0 1,0 0,0-1,0-24,0 0,0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2:06:47.349"/>
    </inkml:context>
    <inkml:brush xml:id="br0">
      <inkml:brushProperty name="width" value="0.05292" units="cm"/>
      <inkml:brushProperty name="height" value="0.05292" units="cm"/>
      <inkml:brushProperty name="color" value="#FF0000"/>
    </inkml:brush>
  </inkml:definitions>
  <inkml:trace contextRef="#ctx0" brushRef="#br0">15875 11112,'25'0,"-25"50,0 25,0-26,0-24,0 25,0 24,0 0,0 1,25-1,0 100,-25-1,25 125,-1-124,1-75,0 50,-25-75,25 1,-25-51</inkml:trace>
  <inkml:trace contextRef="#ctx0" brushRef="#br0" timeOffset="686.6713">15677 12725,'25'0,"0"0,74 25,-50 24,1-24,24 25,1-26,-26 26,-24-50,25 50,-25-26,-1-24,1 25,0-25,-25-25,25-49,0 24,-1 1,-24-26,50-73,-50 98,25 0,24 1,-49-26</inkml:trace>
  <inkml:trace contextRef="#ctx0" brushRef="#br0" timeOffset="20739.9241">6946 16321,'49'0,"50"0,50-24,-25 24,0-25,174 0,-100 0,-74 25,224-25,-125 1,-25 24,-74 0,149-25,-124 25,-25 0,0 0,25 0,-50 0,-49 0,-1 0,1 0,0 0,-26 0,1 0,25 0,-1 0,-24 0,25 0,-25 0,0 0,-1 0,1 0,0 0,0 0,0 0,-1 0,26 0,0 0,-26 0,1 0,25 0,-25 0,-1 0,1 0,0 0,0 0,24 0,1 0,-25 0,24 0,-49-25,25 25,25 0,-25 0,-1 0,1 0,0 0,0 0,0 0,-1 0,26 0,-25-25,49 25,-24 0,0-25,-1 1,-24 24</inkml:trace>
  <inkml:trace contextRef="#ctx0" brushRef="#br0" timeOffset="25596.1267">13320 17686,'0'0,"-24"0,48-25,1 0,25 25,-1-25,51 25,24 0,-25 0,149 0,-198 0,198 0,-124 0,25 0,99 25,-75 0,-74-25,75 25,-25-25,-75 0,75 0,25 0,-25 0,-50 0,25 0,0-25,0 25,-50 0,25-25,1 25,-1 0,25-25,-25 25,-24 0,24 0,-74 0,49-24,-24 24,-1 0,-49-25,25 25,0 0,0 0,-25-25</inkml:trace>
  <inkml:trace contextRef="#ctx0" brushRef="#br0" timeOffset="44096.3608">10939 17090</inkml:trace>
  <inkml:trace contextRef="#ctx0" brushRef="#br0" timeOffset="45838.109">14015 17115</inkml:trace>
  <inkml:trace contextRef="#ctx0" brushRef="#br0" timeOffset="47077.833">14759 17066</inkml:trace>
  <inkml:trace contextRef="#ctx0" brushRef="#br0" timeOffset="47766.0697">17314 17140</inkml:trace>
  <inkml:trace contextRef="#ctx0" brushRef="#br0" timeOffset="51850.2354">8484 16991</inkml:trace>
  <inkml:trace contextRef="#ctx0" brushRef="#br0" timeOffset="52561.7601">19174 13866</inkml:trace>
  <inkml:trace contextRef="#ctx0" brushRef="#br0" timeOffset="54097.5479">8955 17512,'0'25,"0"25,0 24,25-24,-1-1,-24 1,75 24,-50 1,24-51,26 26,-26-50,26 0,24 0,0 0,124-25,-74 0,25 1,-25 24,-25 0,49 0,-73 0,-51 0,26 0,-26-25,1 0,-25 0,-1 25,1-25,0 1,0-1,0 0,-1-25,1-24,0 49,25-24,-50-1,24 25,1 0,-25 0,25 1</inkml:trace>
  <inkml:trace contextRef="#ctx0" brushRef="#br0" timeOffset="55537.7679">11237 17388,'0'-25,"25"75,-25-25,24-1,1 26,0 0,25 24,-25-24,49 24,-49-24,24-25,1 49,0-49,49 49,0-74,0 50,75-50,-1 0,-49 0,50 0,49 0,-49 0,0-25,-26 0,26 0,49-24,-74-1,-74 25,24-24,25-1,0 1,-75-26,1 26,24-1,-24 0,-25 1,0 24,0 0,-25 0,0 0,24 25,-24-24,0-1,0 0,0 50,25 24,-25 1,0 24,25-24,-25 49,0-49,0 24,0 1,0-26,0 1,0-25,0 0,25-25,-25 24,25 1,-25 0,24 0,1 0,25-1,-1 1,-24-25,25 0,-1 0,26 25,-26-25,26 0,-1 0,-24 0,24 0,25 0,-49 0,24 0,1 0,-25-25,-1 0,26 1,-26-1,26-25,24 1,-25-26,25 26,-49-26,0 26,24-1,0 0,-49 1,25 24,-1 0,-24 0,25-24,-25 49,0-50,-1 50,-24-25,25 25,0 0,-25-25,25 25,-25-24,25 24</inkml:trace>
  <inkml:trace contextRef="#ctx0" brushRef="#br0" timeOffset="56183.1919">16744 17363,'24'0,"-24"-25,25 25,0-24,0-1,0 0,-1 25,1 0,-50 0,-24 25</inkml:trace>
  <inkml:trace contextRef="#ctx0" brushRef="#br0" timeOffset="57112.0248">16371 17363,'25'0,"0"0,0 0,24 0,-24 0,25 0,-1 0,-24 0,0-25,0 25,0 0,-25-24,25 24,-25-25,24 50,-24-1,25 1,-25 25,0-25,0 49,0-49,0 25,0-1,0-24</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2:08:48.779"/>
    </inkml:context>
    <inkml:brush xml:id="br0">
      <inkml:brushProperty name="width" value="0.05292" units="cm"/>
      <inkml:brushProperty name="height" value="0.05292" units="cm"/>
      <inkml:brushProperty name="color" value="#FF0000"/>
    </inkml:brush>
  </inkml:definitions>
  <inkml:trace contextRef="#ctx0" brushRef="#br0">6077 7962,'50'0,"49"0,100 0,-26-25,175-24,73 24,-148 25,372-25,-174 25,-99 0,-74 0,0 0,-100 0,-123 0</inkml:trace>
  <inkml:trace contextRef="#ctx0" brushRef="#br0" timeOffset="4102.1333">6127 9401,'25'0,"-25"-25,25 25,0 0,49 0,25 25,75 0,-75 0,0-25,50 0,-50 0,100 0,-75 0,0 0,-50 0,25 0,1-25,48 0,51 25,-1-50,-49 1,124-1,-124 25,99 1,-75 24,-73 0,-26 0,25 0,-24 0,24 24,-25 1,1-25,24 25,-25 0,26-25,-1 25,50-25,0 24,24-24,-74 0,75 25,-50-25,-50 25,1-25,-1 50,50-50,0 24,-24-24,-26 0,25 0,0 0,1-24,-26-1,25 0,-24 25,-26 0,26-25,-26 25,51 0,-51 0,26 0,-1 0,-24 0,-1 0,1 0,-25 0,-1 0,1 0,25 0,-1 0,-24 0,25 0,24 0,-49-25,0 25,0-24</inkml:trace>
  <inkml:trace contextRef="#ctx0" brushRef="#br0" timeOffset="6267.8201">14288 9451,'25'0,"-1"0,1 0,25 0,24 0,-24 0,24 0,-49 0,74 0,1-25,48 0,1 0,-74 25,-1-25,-24 25,-26 0,26-24,-25 24,0-25,-1 25,1 0,0 0,0 0,0 0,24 0,-24 0,50 0,-51 0,51 25,-1-25,-49 0,49 0,26 0,-26 0,0 0,1 0,-26 0,1 0,0 0,-1 0,-24 0,0 0,-25 24,25-24,-1 0,1 0,-25 25,25-25,0 0,0 0</inkml:trace>
  <inkml:trace contextRef="#ctx0" brushRef="#br0" timeOffset="8170.6234">4713 11088,'75'-25,"-1"25,25-25,1 25,73-25,1 25,49 0,-25 0,26 0,-75 0,-25 0,49 25,1 0,74 0,-99-25,24 0,-24 0,0 0,99 0,-124-25,25 0,-50 25,-49-25,-25 25</inkml:trace>
  <inkml:trace contextRef="#ctx0" brushRef="#br0" timeOffset="13081.878">18108 10492,'0'75,"0"-50,0-1,0 1,0 50,0-1,0-49,0 0,0-1</inkml:trace>
  <inkml:trace contextRef="#ctx0" brushRef="#br0" timeOffset="13600.0185">17909 10815,'0'25,"25"24,-25 1,0-1,25-24,0 25,-25 24,25 1,24-50,-49 24,25 1,0-50,0-25,-1-49,51-1,-26 25,51-49,-51 50,50-26,-49 26</inkml:trace>
  <inkml:trace contextRef="#ctx0" brushRef="#br0" timeOffset="14148.129">17264 12353,'25'-25,"0"0,49 25,75-49,-25 24,50 25,-75-25,199 25,-25 0,124 0,-75 0,-24 0,-174 0</inkml:trace>
  <inkml:trace contextRef="#ctx0" brushRef="#br0" timeOffset="24470.275">17488 13667,'-25'0,"74"0,-24 0,0-24,49 24,1-25,-25 25,49-25,-25 25,1 0,-1 0,-24 0,-26 0,26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21:18.450"/>
    </inkml:context>
    <inkml:brush xml:id="br0">
      <inkml:brushProperty name="width" value="0.05292" units="cm"/>
      <inkml:brushProperty name="height" value="0.05292" units="cm"/>
      <inkml:brushProperty name="color" value="#FF0000"/>
    </inkml:brush>
  </inkml:definitions>
  <inkml:trace contextRef="#ctx0" brushRef="#br0">4912 8210,'-25'25,"25"0,0 0,-50 0,50-1,-25-24,25 25,0 0,0 0,0 0,0-1,0 1,0 0,0 0,0 0,25-25,-25 24,25 1,-25 0,0 0,25 0,-25 24,0-24,25 25,-1-1,-24-24,25 25,0-50,-25 49,0-24,25-25</inkml:trace>
  <inkml:trace contextRef="#ctx0" brushRef="#br0" timeOffset="731.5482">5581 8062,'25'0,"25"74,-1-24,-24 24,25 25,24 50,25-50,-24 50,-1-25,-24 0,0-74,-26-1,1-24,-25 0,25 0,-25-50</inkml:trace>
  <inkml:trace contextRef="#ctx0" brushRef="#br0" timeOffset="1815.6667">6326 8136,'-25'0,"-25"25,25 24,1-49,-1 50,0 0,0-26,-49 76,74-51,-50 26,25-26,0 1,1 24,-1 1,0-1,-25-49,50 24,0-24,-24-25,24 25,0 0,-25 0,25 0,-25-25</inkml:trace>
  <inkml:trace contextRef="#ctx0" brushRef="#br0" timeOffset="2455.3613">7169 8830,'0'-24,"50"-1,-1 0,-24 0,25-24,24 49,-24-25,-1 0,1 25,24-25,-49 25,25 0,-1 0,-24 0</inkml:trace>
  <inkml:trace contextRef="#ctx0" brushRef="#br0" timeOffset="3285.4108">7715 8235,'24'25,"1"25,25-26,24 26,75 49,-75-24,26-1,-26-49,1 49,-26-49,1 0,-50 0,25-25,-25 24,0 1,-50 0,0 0,26 0,-26-1,25-24,25 25,-25-25,25 25,-24-25,-1 25,25 0</inkml:trace>
  <inkml:trace contextRef="#ctx0" brushRef="#br0" timeOffset="3905.2039">9004 7813,'25'50,"-25"0,50 24,-25-24,-1 24,26-24,-25-1,24 26,26 49,-50-75,24 1,-24 24,0-49</inkml:trace>
  <inkml:trace contextRef="#ctx0" brushRef="#br0" timeOffset="4485.2974">9997 7689,'0'25,"-25"0,0 0,25 0,-25-1,0 1,1 0,-1-25,25 25,-25 24,-25-24,50 0,-49 0,24 0,-25 49,26-49,-26 25,0-1,26 1,-1-25,-25 49,50-49,-25 0,25-1</inkml:trace>
  <inkml:trace contextRef="#ctx0" brushRef="#br0" timeOffset="4867.2382">9426 8458,'25'50,"-25"0,0 24,0 0,0 1,0 49,0 25,-25 0,0 24,1-74,-1-24,0-1</inkml:trace>
  <inkml:trace contextRef="#ctx0" brushRef="#br0" timeOffset="5697.4867">10468 7813,'25'0,"0"25,24 50,-24-1,0-24,0-1,-25 1,24 0,-24-1,0-24,0 25,0 24,0-24,-24-26,-1 51,-25 24,1-49,-1 24,0-24,26 24,-1-49,-25 0,25 24,0 1,1-25,-26 0,50-1,-25 1</inkml:trace>
  <inkml:trace contextRef="#ctx0" brushRef="#br0" timeOffset="6233.3353">11138 8483,'24'0,"26"-25,49 25,1 0,48 0,76 0,-1 0,-25 0,25 0,-49 0,49 0,-148 0,-26 0</inkml:trace>
  <inkml:trace contextRef="#ctx0" brushRef="#br0" timeOffset="6957.5131">12948 7962,'25'0,"25"0,49 25,-25 0,-24 0,24 0,-24 24,0-24,24 25,-24-26,-50 1,0 25,0-1,0 1,-100 0,26 49,-50 0,-25 0,75-74,-149 49,148-24,-24 0,0-26,74 1,0-25</inkml:trace>
  <inkml:trace contextRef="#ctx0" brushRef="#br0" timeOffset="8029.853">14586 8012,'0'25,"24"-25,26 0,74 25,25 24,24-24,26 49,-50-24,-1 0,26-1,-25 1,-75-1,-24-49,-25 0,-25 25,-25 25,-25-25,1 24,-26 26,-73-1,-51 50,1 25,24-25,-24 25,49-50,74-25,-24-24,50 0,49-26,24-24,26 0,74 0,74 0,-24 0,24 0,-74 0,50 0,25 0,-100 0,-50-24,1 24,-50-25</inkml:trace>
  <inkml:trace contextRef="#ctx0" brushRef="#br0" timeOffset="8561.2526">15131 8855,'25'0,"25"0,74 25,0-25,-50 25,0 0,100 24,-99-24,-1 0,0-25,-49 25,0-25</inkml:trace>
  <inkml:trace contextRef="#ctx0" brushRef="#br0" timeOffset="10981.8561">6350 6251,'25'0,"74"0,-49-25,99 0,74 0,-49 1,74-1,173-25,-197-24,148 49,-99-25,-149 50,173 0,-123 0,24 0,-74 0,50 0,-100 0,1 0,-1 0,1-24,-26 24,75-25,-74 25,24 0,26-25,-26 25,0-25,1 25,-1-25,1 25,-1 0,25 0,-49 0,49 0,-25 0,1 0,-1 0,-24 0,0 0,24 25,75-25,-50 25,0-25,-49 0,49 0,75 0,-100 0,-24 0,-1 0,-24 0,0 0,0 0,-1 0,1 25,0 0,0-25,0 0,0 24,-1-24,1 0</inkml:trace>
  <inkml:trace contextRef="#ctx0" brushRef="#br0" timeOffset="12261.4677">14610 6028,'25'0,"25"0,-25 0,24 0,-24 0,49 0,-24 0,-25 0,24 24,1-24,0 0,-26 0,1 0,0 0,0 0,0 0,-1 0,1 0,0 0,0 0,0 0,-1 0,1 0,0 0</inkml:trace>
  <inkml:trace contextRef="#ctx0" brushRef="#br0" timeOffset="12963.045">17215 6152,'25'-25,"24"25,1-25,-1 0,26 0,49 25,-50-24,26 24,24 0,24 0,-73 0,-1 0,-24 0,-25 0,-1 0,26 0,-25 0,0 0,-1 0,26 0</inkml:trace>
  <inkml:trace contextRef="#ctx0" brushRef="#br0" timeOffset="16045.2383">6053 7689,'198'472,"1"-100,-100-75,124 125,25-25,-124-124,50-25,-100-149,50 25,-124-74</inkml:trace>
  <inkml:trace contextRef="#ctx0" brushRef="#br0" timeOffset="29963.3362">4044 11509,'24'0,"26"-24,0 24,24 0,0 0,1 0,74 0,-100 0,1 0,-1 0,-24 0,0 0,25 0,-26 0,1 0,0 0,0 0,0 0,-1 0,-24 74,0-24,0-26,-24 26,24-25,0 0,-25 24,0 1,25-25,-25 49,0-49,1 0,24 24,-25 1,25-25,-25 24,0-24,25 0,0 0,-25-25,25 25,-24-25,24 24,0 1</inkml:trace>
  <inkml:trace contextRef="#ctx0" brushRef="#br0" timeOffset="30712.9482">5333 11361,'25'24,"25"26,-1 24,26 26,24-1,0 25,-49-25,24-49,-49-1,0 26,-25-51,25-24,-25 25</inkml:trace>
  <inkml:trace contextRef="#ctx0" brushRef="#br0" timeOffset="31264.1696">6003 11435,'-25'25,"25"24,-49 1,-1 74,0-50,-24 1,74-26,-74 26,49-26,-25 26,1-1,-1 1,0 24,1-49,24-26,25 1</inkml:trace>
  <inkml:trace contextRef="#ctx0" brushRef="#br0" timeOffset="31881.3585">6326 11857,'24'0,"26"-25,0 25,49 0,50-25,-50 25,99 0,-74 0,25 0,-50 0,-24 0,-50 0,49 0,-24 0,-1 0,1 0,-25 0,-1 0</inkml:trace>
  <inkml:trace contextRef="#ctx0" brushRef="#br0" timeOffset="32669.423">7789 11485,'25'24,"0"26,24 0,26-1,-1 26,-24-26,24 1,-74-25,50-1,-1 26,-49-25,-24 0,-1 24,-25 1,0-25,26 24,-26-24,50 0</inkml:trace>
  <inkml:trace contextRef="#ctx0" brushRef="#br0" timeOffset="33484.1767">8980 11261,'49'0,"26"0,73 25,-98-25,74 25,-25-25,50 50,-25-26,-25 1,-49-25,-50 50,0-25,-25 24,0 1,-49 24,0 25,-50 25,-75 75,75-75,-99 174,148-224,-73 149,98-173,25 24,0-49,50-25,25-25,24-24,50-1,-25 50,75-50,25 1,24-26,-124 51,-74 24,0 0,-50 0</inkml:trace>
  <inkml:trace contextRef="#ctx0" brushRef="#br0" timeOffset="33905.4421">9252 11956,'0'49,"50"-24,25 0,24 0,74 49,-73-49,24 0,-50 0,0 0,-49-25,0 0</inkml:trace>
  <inkml:trace contextRef="#ctx0" brushRef="#br0" timeOffset="34370.0636">10790 12526,'0'25,"0"25,0-1,0-24,-49 25,24-25,0-1,0 1,1 0</inkml:trace>
  <inkml:trace contextRef="#ctx0" brushRef="#br0" timeOffset="34917.493">11361 11112,'50'50,"-1"0,50 49,-74-25,74 1,-24-1,-1 1,-24-26,24 1,1-1,-51-24,1 0</inkml:trace>
  <inkml:trace contextRef="#ctx0" brushRef="#br0" timeOffset="35387.1536">12552 11137,'0'25,"-50"0,25 0,0 24,0-24,1 25,-26 24,0-24,1-1,-26 51,1-26,49 25,-24-49,24-25,-25 49,25-49,1-25,24 25</inkml:trace>
  <inkml:trace contextRef="#ctx0" brushRef="#br0" timeOffset="35890.9778">12130 11857,'0'24,"0"26,0 24,0-24,0 24,0 1,0 24,-25 25,0 0,25 0,-25-49,25-1,-24 0,24-24,0-25,0 24</inkml:trace>
  <inkml:trace contextRef="#ctx0" brushRef="#br0" timeOffset="36407.1628">12601 12129,'0'-24,"25"-1,49 0,1 0,24 0,0 25,50 0,-50 0,75-24,-50 24,0 0,-50 0,-24 0,-25 0</inkml:trace>
  <inkml:trace contextRef="#ctx0" brushRef="#br0" timeOffset="36975.0865">14015 11683,'25'0,"24"50,1 24,-25-49,24 0,51 49,-1 0,-25-49,1 25,-1-1,-49-49,-25 25,0 0,-74 0,24 49,0-49,-24 0,-50 49,74-49,-24 25,24-25,50-1</inkml:trace>
  <inkml:trace contextRef="#ctx0" brushRef="#br0" timeOffset="37897.6213">15131 11509,'0'-24,"25"-1,0 25,0-25,99 0,-25 0,0 25,25 0,75 0,49 0,-25 0,-50 0,100 25,-149-25,50 0,-25 25,-100 0,-24-25,-25 25,0-1,0 1,-74 99,24-74,-99 74,-148 74,98-49,50-74,1 49,-1 0,25-50,49 0,26-24,24-25,0 0,25-1,-25 1,1 0,-1 0,0 24,25-24,50-25,24 0,0 0,26 0,48-25,-24 25,-49 0,24-24,-74-1,0 25,-25-25,24 25</inkml:trace>
  <inkml:trace contextRef="#ctx0" brushRef="#br0" timeOffset="38363.7622">16123 12080,'75'49,"24"-24,0 0,25 25,-49-25,-1-1,25 1,-24-25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22:43.228"/>
    </inkml:context>
    <inkml:brush xml:id="br0">
      <inkml:brushProperty name="width" value="0.05292" units="cm"/>
      <inkml:brushProperty name="height" value="0.05292" units="cm"/>
      <inkml:brushProperty name="color" value="#FF0000"/>
    </inkml:brush>
  </inkml:definitions>
  <inkml:trace contextRef="#ctx0" brushRef="#br0">9054 11633,'0'25,"25"-25,49 0,1 0,-1 0,25 25,-24-25,24 25,-49-25,24 25,25-25,-49 24,-1-24,1 0,0 0,-26 0</inkml:trace>
  <inkml:trace contextRef="#ctx0" brushRef="#br0" timeOffset="603.5726">11435 11733,'-24'0,"48"-50,1 50,124-25,-50 25,124-25,-24 1,-50 24,99 0,-50 0,-99 0,-24 0,-26 0,-24 0</inkml:trace>
  <inkml:trace contextRef="#ctx0" brushRef="#br0" timeOffset="1867.8291">13841 11584,'25'0,"0"0,74 0,-24-25,73 25,51 0,-1 0,50 0,-99 0,-74 0,98 0,-98 0,-26 0,-24 0,0 0,-25-25,25 25,24 0,1 0,-25 0,-1 0,26-25,25 25,-51-24,26 24,-25 0,0 0,-1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25:29.928"/>
    </inkml:context>
    <inkml:brush xml:id="br0">
      <inkml:brushProperty name="width" value="0.05292" units="cm"/>
      <inkml:brushProperty name="height" value="0.05292" units="cm"/>
      <inkml:brushProperty name="color" value="#FF0000"/>
    </inkml:brush>
  </inkml:definitions>
  <inkml:trace contextRef="#ctx0" brushRef="#br0">10021 12948,'0'-25,"50"25,0 0,-1 0,75 0,-24 25,48 0,-24-25,25 25,-74-1,24 1,25-25,-75 0,-24 0</inkml:trace>
  <inkml:trace contextRef="#ctx0" brushRef="#br0" timeOffset="901.9635">17339 12973,'49'-25,"51"0,-1 0,-25 1,1 24,24 0,-25 0,26 0,-1 0,0 0,-25-25,1 25,-1-25</inkml:trace>
  <inkml:trace contextRef="#ctx0" brushRef="#br0" timeOffset="11692.4104">5755 6176,'25'0,"0"0,-1 0,1 0,0 0,49 0,26 0,24 0,-25 0,75 0,74 0,-124 25,0 0,-50 0,50 24,50-24,-50-25,173 25,-49 25,174-26,-99-24,-26 0,1 25,99-25,-50 0,-99 0,-49 0,49 0,-100 0,51 0,-100 0,-25 0,1 0,24 0,-24 0,-1 0,75 0,-25 0,-25 0,50 0,-25 0,-50 0,-24 0,-1 0,-24 0</inkml:trace>
  <inkml:trace contextRef="#ctx0" brushRef="#br0" timeOffset="12681.834">14660 6400,'0'-25,"25"25,24-25,51 0,98 0,0 25,50 0,125 0,-150 0,273 0,-149 0,-99 0,372 75,-372-50,298-1,-174 1,-74 0,-75-25,-25 0,125 0,-75 0,-50 0,26 0,-1 0,50 0,-149 0,173 0,-148 0,0 0,50 0,-75 0,-75 0,26 0,-26 0,1-25,-1 25,26 0,-1-25,-24 25,-1-24,1 24,0 0,-1 0,-24-25,0 25,0 0,-25-25,24 25</inkml:trace>
  <inkml:trace contextRef="#ctx0" brushRef="#br0" timeOffset="45439.8348">9724 14139,'0'0,"-25"0,25-25</inkml:trace>
  <inkml:trace contextRef="#ctx0" brushRef="#br0" timeOffset="89181.4191">4515 12477,'0'-25,"49"25,1 0,24 0,1 25,98 0,-73-1,73-24,-24 25,-25 0,-49-25,24 0,-25 25,-24-25,-25 0</inkml:trace>
  <inkml:trace contextRef="#ctx0" brushRef="#br0" timeOffset="94891.5513">9773 16644,'0'-25,"0"0,75-24,-1 24,50 0,25-24,-25-1,75 50,-75-25,173 0,-49 0,-74 1,99 24,148-25,-123 0,-75 25,1 0,24 0,-100 0,26 0,49 0,-49 0,24 0,-49-25,-25 25,50 0,49 0,-24 0,-1 0,-24 0,-75 0,50 0,-75 0,50 0,25 0,0 0,-50 0,25 0,0 0,-50-25,100 1,-100 24,-24 0,-25-25,25 25,-1 0,-24 0,0 0,-25-25,25 25,-1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27:21.332"/>
    </inkml:context>
    <inkml:brush xml:id="br0">
      <inkml:brushProperty name="width" value="0.05292" units="cm"/>
      <inkml:brushProperty name="height" value="0.05292" units="cm"/>
      <inkml:brushProperty name="color" value="#FF0000"/>
    </inkml:brush>
  </inkml:definitions>
  <inkml:trace contextRef="#ctx0" brushRef="#br0">18033 7243,'25'0,"0"25,0-25,0 25,24 24,-24-49,25 50,-26-50,1 0,-25 25</inkml:trace>
  <inkml:trace contextRef="#ctx0" brushRef="#br0" timeOffset="517.3355">17289 7714,'0'25,"0"0,25-25,-25 25,0-1,25-24,-25 25,25-25,-25 25</inkml:trace>
  <inkml:trace contextRef="#ctx0" brushRef="#br0" timeOffset="1331.334">17388 7640,'25'0,"25"0,-25 0,24 0,26 0,-1 0,1 0,24 0,25 0,-50 0,25 0,-24 0,-1 0,-49 0,25 0,-26 0,1 0,0 0,-50 25,0-1,1-24,-1 25,25 0,-50 0,50 0,-25-1,1-24,24 25</inkml:trace>
  <inkml:trace contextRef="#ctx0" brushRef="#br0" timeOffset="1735.7352">17909 7913,'25'0,"25"0,-25 0,24 0,-24 0,25 0,-26 0,1 0,-25-25</inkml:trace>
  <inkml:trace contextRef="#ctx0" brushRef="#br0" timeOffset="2049.5616">18083 7962,'0'25,"0"0,0 25,0-26,0 26,0-25,-25 24,25-24,0 25</inkml:trace>
  <inkml:trace contextRef="#ctx0" brushRef="#br0" timeOffset="2355.4342">18207 8111,'0'0,"25"0,0 0,-1 0</inkml:trace>
  <inkml:trace contextRef="#ctx0" brushRef="#br0" timeOffset="2781.6086">17711 8086,'0'25,"0"25,0-25,0-1,0 1,0 25,0-25,0-1,-25 26,25-25,-25 0,25-1</inkml:trace>
  <inkml:trace contextRef="#ctx0" brushRef="#br0" timeOffset="3143.2174">17860 8384,'25'0,"-1"50,1-26,25 1,-25 25,24-25,1 24,-1-24,26 0,49 24,-75-49,1 25,0-25,-26 0</inkml:trace>
  <inkml:trace contextRef="#ctx0" brushRef="#br0" timeOffset="3803.4837">19100 7441,'0'75,"0"-26,0-24,0 25,0-1,0 75,0-74,0 49,0-49,0 0,0-1,0 1,-25-1,25-24,0 0,0 0</inkml:trace>
  <inkml:trace contextRef="#ctx0" brushRef="#br0" timeOffset="4191.6259">19026 7516,'24'0,"1"0,25 0,-1-25,-24 25,0 0</inkml:trace>
  <inkml:trace contextRef="#ctx0" brushRef="#br0" timeOffset="4529.8069">18902 8186,'0'-25,"24"0,1 25,25-25,-25 25,-1 0,1-25,0 1,0 24,24 0,-24 0,0-25</inkml:trace>
  <inkml:trace contextRef="#ctx0" brushRef="#br0" timeOffset="4864.2489">18926 8558,'25'0,"25"-25,-1 0,1 0,0 0,49-24,-50-1,1 25,0 1,-1-1,-24-25,0 50</inkml:trace>
  <inkml:trace contextRef="#ctx0" brushRef="#br0" timeOffset="5221.352">19646 7441,'0'25,"0"25,0-1,0 1,0 0,24 24,-24-24,0-1,0 26,25-26,-25-24,0 0,0 0</inkml:trace>
  <inkml:trace contextRef="#ctx0" brushRef="#br0" timeOffset="5678.2954">19794 7491,'25'0,"0"0,0 0,25 0,-1 25,1 0,-1-25,26 24,-26 1,-24-25,0 0,0 25,0 0,-1 0,-24-1,0 1,0 25,0 24,0-49,0 0,0 0,0-1,0 1,-24 0,-1-25</inkml:trace>
  <inkml:trace contextRef="#ctx0" brushRef="#br0" timeOffset="6153.1629">19621 7863,'0'0,"49"0,-24 0,0 0,0 0,0 0,-1 0,1 0,25 0,-25 0,0 0,-1 25,1-25</inkml:trace>
  <inkml:trace contextRef="#ctx0" brushRef="#br0" timeOffset="6465.7229">19844 8086,'25'0,"25"0,-1 0,1 0,-25 0,24 0,1 0,-1 0,26 0,-26 0,-24-24</inkml:trace>
  <inkml:trace contextRef="#ctx0" brushRef="#br0" timeOffset="6833.0981">20117 8260,'25'0,"0"-25,-1 25,1-49,0 49,0-25,-25 0,25 0</inkml:trace>
  <inkml:trace contextRef="#ctx0" brushRef="#br0" timeOffset="7199.1688">19993 7640,'0'49,"0"51,0 48,0 26,0-75,0-24,0-1,0 1,0-26,0 1,0-25,0 24</inkml:trace>
  <inkml:trace contextRef="#ctx0" brushRef="#br0" timeOffset="7455.7445">19869 8657,'0'25,"25"-25,24 0,26 0,49 0,0 0,-25-25,0 0,-24 25,-1-25,-49 0,0 25</inkml:trace>
  <inkml:trace contextRef="#ctx0" brushRef="#br0" timeOffset="7855.0827">20861 7491,'0'50,"25"24,-25-24,0 49,0-25,25-24,-25 24,0-24,0 49,0-74,0 49,0-24,0-25,0 0</inkml:trace>
  <inkml:trace contextRef="#ctx0" brushRef="#br0" timeOffset="8339.9734">21407 7590,'0'50,"0"-25,-25 24,-25 1,26-1,-26 1,0 0,26 24,24-49,-25-25,25 25,0 0,25-25,24 0,1 0,24 0,1 0,49 0,24-25,26 0,-75 0,-24 0,-26 25,26-25</inkml:trace>
  <inkml:trace contextRef="#ctx0" brushRef="#br0" timeOffset="8741.8282">21903 7565,'-25'0,"25"50,0 0,0 24,0 25,-25 0,25 1,0 24,0-50,-25 1,25-26,0 1,0-25,0-1,0 1</inkml:trace>
  <inkml:trace contextRef="#ctx0" brushRef="#br0" timeOffset="12837.259">7045 8310,'25'-25,"-1"0,51 0,-50 25,24-25,1 1,24-1,50 0,-24 25,-26-25,-24 25,24-49,50 49,-74 0</inkml:trace>
  <inkml:trace contextRef="#ctx0" brushRef="#br0" timeOffset="14255.3758">8533 8434,'50'-25,"-1"0,1-25,49 1,-24 49,49-25,-50 25,25-25,25 0,-49 25,-1 0,-49 0,0 0,0 0,-1 0,26 0,-25 0,0 0,24 0,-49 25,25-25,0 0,0 0,-1 0,26 0,24 25,-24-25,49 0,-24 0,-1 25,-49-25,49 25,-49-25,0 0,25 24,-26-24,1 0,0 0,0 0,24 0,-24 0,0 0,0 0,0 0</inkml:trace>
  <inkml:trace contextRef="#ctx0" brushRef="#br0" timeOffset="47697.3194">10096 12254</inkml:trace>
  <inkml:trace contextRef="#ctx0" brushRef="#br0" timeOffset="49756.2148">10071 12303,'25'0,"0"0,-1 0,-24-49,25 49,-25-25,25 0,-25 0,25 25,-25-25,0 50,0 0</inkml:trace>
  <inkml:trace contextRef="#ctx0" brushRef="#br0" timeOffset="55134.9299">10046 12229</inkml:trace>
  <inkml:trace contextRef="#ctx0" brushRef="#br0" timeOffset="76437.0739">8360 14833</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30:07.261"/>
    </inkml:context>
    <inkml:brush xml:id="br0">
      <inkml:brushProperty name="width" value="0.05292" units="cm"/>
      <inkml:brushProperty name="height" value="0.05292" units="cm"/>
      <inkml:brushProperty name="color" value="#FF0000"/>
    </inkml:brush>
  </inkml:definitions>
  <inkml:trace contextRef="#ctx0" brushRef="#br0">18430 10840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32:39.956"/>
    </inkml:context>
    <inkml:brush xml:id="br0">
      <inkml:brushProperty name="width" value="0.05292" units="cm"/>
      <inkml:brushProperty name="height" value="0.05292" units="cm"/>
      <inkml:brushProperty name="color" value="#FF0000"/>
    </inkml:brush>
  </inkml:definitions>
  <inkml:trace contextRef="#ctx0" brushRef="#br0">7119 7937,'50'-24,"0"24,24 0,0 0,1 0,-1 0,-24 0,49 0,-25 0,1 0,-1 0,1 0,-26 0,1 0,-25-25,-1 25,1 0,0 0,0-25,0 25,0 0,-1 0,1 0,25 0,-25 0,-1 0,1 0,25 0,-25 0,-1 0,1 0,0-25,25 25,-1 0,1 0,-1 0,26 0,-26 0,26-25,-1 25,1 0,-1 0,0 0,26 0,-75 0,24 0,1 0,24 0,-49 0,49 0,1-24,-1 24,50 0,-25-25,75 0,-75 25,-24 0,-26 0,-24 0,0 0,0 0,0 0,-1 0,26 0,0 0,-1 0,1 0,-1 0,-24 0,0 0,0 0,24 0,1-25,-25 25,0-25,-1 25,26 0,0 0,-1 0,1 0,-1 0,1 0,-25 0,0 0,0 0,-1 0,1 0,0 0,0 0,24 0,1 0,-25 25,0-25,-1 0,26 0,0 0,-1 0,1 0,-25 25,24-25</inkml:trace>
  <inkml:trace contextRef="#ctx0" brushRef="#br0" timeOffset="1264.0957">12899 7739,'25'0,"24"0,1 0,49 0,-25 0,1 0,-1 0,1 0,24 0,-25 0,26 0,24 0,-50 0,25 0,-74 0,49 0,-24 0,0 0,24 0,-49 0,0 25,24-25,-49 25,25-25,0 24,0-24,-1 0,26 0,-25 0,25 0,-1 0,26 0,-26 0,1 0,-1 0,1 0,0 0,-1 0,-24 0,0 0,0 0,24-24,-24 24,0 0,0 0,-1 0,26-25</inkml:trace>
  <inkml:trace contextRef="#ctx0" brushRef="#br0" timeOffset="6188.4942">12750 6102,'25'0,"-25"25,0 24,0-24,0 25,0-25,0 24,0 1,0-1,0-24</inkml:trace>
  <inkml:trace contextRef="#ctx0" brushRef="#br0" timeOffset="8025.919">12775 6003,'25'0,"-1"0,1 0,0 0,25 0,-1 0,1 0,-25 0,-1 25,1-25,0 24,0-24,-25 25,0 0,25 0,-25 0,0-1,-25 1,0 0,0-25,25 25,-25-25,25 25,-24-25,24 24,-25-24,0 0,25 25,-25-25,0 0,50 0,0 0,0 0,24 25,26 0,-26 24,-24-24,0 0,0-25,-25 25,0 0,0-1,-25-24,0 0,0 25,1-25,-51 25,50-25,1 25,-26-25,25 0,0 0</inkml:trace>
  <inkml:trace contextRef="#ctx0" brushRef="#br0" timeOffset="8646.2804">13320 6325,'0'-25,"50"25,-25 0,24 0,1 0,0 0,-1 0,1-24,49 24,-49 0,24-25,-24 25,-25 0</inkml:trace>
  <inkml:trace contextRef="#ctx0" brushRef="#br0" timeOffset="9358.2016">13965 6003,'25'0,"25"0,-25 0,24 0,-24 0,25 25,24 24,0-24,26 49,-51-49,-24 25,0-50,0 0,-25 25,-25-25,0 24,-25-24,26 25,-26 0,-24 0,24 24,25-24,-24 0,-1 0,25-25,25 25</inkml:trace>
  <inkml:trace contextRef="#ctx0" brushRef="#br0" timeOffset="9978.3167">14883 5829,'0'25,"25"49,0 1,-25-1,25-24,-25-1,0-24,0 25,0 24,0-49,0 0,0 0,0 24,0 1,0 24,0-24,0-1,-25-24</inkml:trace>
  <inkml:trace contextRef="#ctx0" brushRef="#br0" timeOffset="10900.0088">14958 6052,'24'-24,"1"24,-25-25,25 25,0 0,24 25,-24-1,0 1,25 0,-50 0,24 0,1-25,-25 24,25-24,-25 25,0 0,25 0,-25 0,0-1,0 1,25-25,-25 25,0 25,0-26,-25-24,25 25,-50 0,25 25,1-50,-1 24,0-24,25 25,-25-25,0 25,1-25,-1 0,25 25,-25-25,0 0</inkml:trace>
  <inkml:trace contextRef="#ctx0" brushRef="#br0" timeOffset="12142.2795">11460 8037,'50'25,"-50"-1,49-24,-49 25,25-25,25 0,-25 0,-1 0,1-25,0 1,-25-1,25 0,0 25,-1-25,1 0,-25 0,25 25,0 25,-25 0,25-25,-25 25,0 0,0 0,24-25,-24 24,25-24,0 0,0-24,-25-26,49 50,-49-25,25 25,0-25</inkml:trace>
  <inkml:trace contextRef="#ctx0" brushRef="#br0" timeOffset="14360.9553">14759 6896,'25'0,"0"25,-25-1,25 1,-1 0,1-25,-25 25,50-25,-25 0,-1 0,1 0,25-25,-1-25,1 26,24-26,-24 25,-25 0,0 25,-25-25,0 50,24 0,-24 0,0 0,25-25,0 0,0 25,0-25,-1 0,26 0,-25 0,0 0,-1 0,1 0,0 0</inkml:trace>
  <inkml:trace contextRef="#ctx0" brushRef="#br0" timeOffset="50954.5733">9897 9996,'0'-25,"50"1,0 24,24-25,-24 0,49 25,50-25,24 0,-49 25,174-24,-199 24,199 0,-50 0,-99 0,24 0,51 0,24 0,-124 0,124 24,-75 1,-49-25,-49 25,74 0,-50 0,50-1,-50-24,-25 0,26 0,-1 0,74 0,-49 25,25-25,-25 0,50 0,-75 0,-24 0,-26 0,1 0,24 0,50 0,-49 0,-1 0,-24 0,24 0,0 0,26 0,-26 0,75 0,-50 0,-49 0,24 0,1-25,24 25,-50 0,1 0,0-24,-26 24,1 0,0 0,0 0,24 0,-24 0,0 0,0 0,0 0,-1 0,1 0,0 0,0 0,0 0,0 0,-1 0,1 0,0-25,0 25,0 0,-1 0,1 0,0 0,0 0,-25-25,25 25,-1 0</inkml:trace>
  <inkml:trace contextRef="#ctx0" brushRef="#br0" timeOffset="53564.3545">16570 9798,'0'0,"25"0,-1 0,1-25,25 25,24-25,-24 25,0 0,-1 0,1 0,-25 0,24 0,-24 0,0 0</inkml:trace>
  <inkml:trace contextRef="#ctx0" brushRef="#br0" timeOffset="73660.7311">11435 11112,'25'0,"25"0,49 0,50 0,-75 0,50 0,0 0,25-24,-25 24,25 0,-75 0,-24 0,-25 0,0 0,-1 0,1 0,0 0,0 0,24 0,-24 0,0 0,25 0,-1 0,1 0,-25 0,-1 0,26 24,-25-24,0 0,-1 0,1 0,0 0,25 0,-26 0,1 0,0 0,0 0,0 0</inkml:trace>
  <inkml:trace contextRef="#ctx0" brushRef="#br0" timeOffset="75496.1989">9203 10988,'25'0,"24"0,1 0,74 0,25 0,-75 0,50 0,0-24,-25 24,-24 0,-50 0</inkml:trace>
  <inkml:trace contextRef="#ctx0" brushRef="#br0" timeOffset="89664.3295">16570 11609</inkml:trace>
  <inkml:trace contextRef="#ctx0" brushRef="#br0" timeOffset="91691.564">16520 11708,'0'25,"0"-1,0 1,0 0,0 0</inkml:trace>
  <inkml:trace contextRef="#ctx0" brushRef="#br0" timeOffset="92177.9337">16843 11683,'0'25,"0"0,0-1,-25 1,25 25,-25-50,0 25,25-1,-49 1,24 0</inkml:trace>
  <inkml:trace contextRef="#ctx0" brushRef="#br0" timeOffset="92645.3209">16297 12080,'50'0,"-1"-25,26 25,-26 0,26 0,-1 0,1 0,-1 0,-24 0,-26 0,1 0</inkml:trace>
  <inkml:trace contextRef="#ctx0" brushRef="#br0" timeOffset="93562.3846">16520 12204,'0'25,"0"0,-25-25,25 24,0 1,50-25,-25 0,49-25,1 25,-26 0,26 0,-26 0,1-24,0 24</inkml:trace>
  <inkml:trace contextRef="#ctx0" brushRef="#br0" timeOffset="94274.1336">16644 12129,'0'25,"0"25,0-25,0 0,0 24,0 1,0 24,0-49,0 0,0 24,-25-24</inkml:trace>
  <inkml:trace contextRef="#ctx0" brushRef="#br0" timeOffset="94706.8718">16173 12080,'0'25</inkml:trace>
  <inkml:trace contextRef="#ctx0" brushRef="#br0" timeOffset="95416.3297">16148 12278,'0'25,"0"0,25-25,-25 50,25-26,-25 1,0 0,0 0,-50 0,25-1,1-24,-1 25,0 0,50-25,24 0,1 0,74 0,50 0,24 0,-24 0,-100 0,50 0,25 0,-75 0,-24-25,-25 25,0-25,-1 25,1 0,0-24,0 24,0 0</inkml:trace>
  <inkml:trace contextRef="#ctx0" brushRef="#br0" timeOffset="98741.937">11510 12502</inkml:trace>
  <inkml:trace contextRef="#ctx0" brushRef="#br0" timeOffset="119546.0516">16074 7689,'0'75,"0"-26,-25-24,25 0,25-25,0-50,-1 26,1-1,0-50,25 26,-50 24,49 50,-49 49,25-24,0-25,-25-1,25 1,-25 0,49-25,-24 0,25-25,-26 0,1 1,0-1,0 25,0-25,-1 0,26 25,-25 0,0 0,-25 25,0 0,0 0,25-1,-25 1,0 0,24-25,-24-50,25 26,-25-1,0 0,25 25,-25-25</inkml:trace>
  <inkml:trace contextRef="#ctx0" brushRef="#br0" timeOffset="120272.6022">15950 7045,'0'49,"0"26,0-1,-25 50,0-25,25 25,0-25,-25-24,1 24,24-49,0 24,0-24,0-25,0-125,0 26,0-50</inkml:trace>
  <inkml:trace contextRef="#ctx0" brushRef="#br0" timeOffset="121036.355">16074 6796,'0'-24,"49"24,1 0,0 0,49 24,25 1,-75 0,-24 0,50 0,-51-25,26 0,-50 25,0 24,0-24,0 25,25-1,-25 50,0-49,25 0,-25-1,0 1,0-25,0 24,0-24,0 0</inkml:trace>
  <inkml:trace contextRef="#ctx0" brushRef="#br0" timeOffset="124372.1811">7963 15528,'0'-25,"24"25,1-25,0 25,25-25,-1 1,-24 24,99 0,-49 0,24 0,99 0,-49 0,49-25,-24 25,-100 0,100-25,-25 0,-25 25,25-25,-50 0,-49 25,49-24,25-1,-50 0,-24 25,-25-25,24 25,1 0,-25 0,24 0,26-25,-1 25,1 0,24-24,-25 24,100 0,-100 0,25 0,-49 0,25 0,-1 0,0 0,1 0,-1 24,50 1,25-25,-50 25,0-25,-24 0,24 0,75 0,-25 25,-50-25,-50 0,100 0,0 0,-25 0,-25 0,-24 0,-1 0,-24 0,24 25,-24-25,-1 24,26-24,-26 0,1 0,0 0,24 25,-49-25,24 25,-24-25,25 0,-25 0,-1 0,1 0,0 0,0 0,0 0,-1 0</inkml:trace>
  <inkml:trace contextRef="#ctx0" brushRef="#br0" timeOffset="128069.886">8260 15825,'0'-24,"25"24,0-25,25 25,-1 0,26 0,-1 0,0 0,1 0,-1 0,25 0,1 0,98-25,-24 25,-25 0,-1-25,51 25,-150 0,51 0,-1 0,-25-25,1 25,-1-24,-49 24,25 0,-26-25,1 25,0 0,0 0,-25-25,25 25,-1 0,1 0,0 0,0-25,0 25,-1 0,1 0,0 0,0-25,0 25,-1 0,1 0,0-24</inkml:trace>
  <inkml:trace contextRef="#ctx0" brushRef="#br0" timeOffset="133920.1191">8087 14139,'0'24,"24"26,-24-25,0 49,0-49,0 50,25-1,-25 25,0-49,0 24,0-24,0-25,0 24,0 26,0-1,0 0,0-24,0-25</inkml:trace>
  <inkml:trace contextRef="#ctx0" brushRef="#br0" timeOffset="134662.0277">8285 14163,'0'-24,"25"-1,25 25,-50-25,49 25,1-25,24 25,-24 0,24 0,125 0,-100 0,0 0,0 0,-24 0,-26 0,1 0,-50 75,0 24,0 0,0-24,0-1,-25 50,0-50,-24 26,49-26,0 0,-25-24</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36:19.925"/>
    </inkml:context>
    <inkml:brush xml:id="br0">
      <inkml:brushProperty name="width" value="0.05292" units="cm"/>
      <inkml:brushProperty name="height" value="0.05292" units="cm"/>
      <inkml:brushProperty name="color" value="#FF0000"/>
    </inkml:brush>
  </inkml:definitions>
  <inkml:trace contextRef="#ctx0" brushRef="#br0">15181 6524,'0'24,"25"-24,24 0,26 25,-26-25,26 0,-26 0,1 0,-25 0,24 0,-24-25,0 1,0 24,0 0,-1-25,1 25,25-25</inkml:trace>
  <inkml:trace contextRef="#ctx0" brushRef="#br0" timeOffset="7011.3134">14387 14808,'0'-24,"25"24,0-25,24 0,-24 25,50-25,-26 25,26-25,-1 25,25 0,-49 0,49 0,-25 0,50 0,-24 0,-26 0,0 25,-24-25,24 0,-24 0,25 0,-26 0,26 0,-1 0,-24 0,-1 0,26 0,-1 0,-24 0,24 0,-24 0,-26 0,1 0,25 0,-25 0,-1 0,1 0</inkml:trace>
  <inkml:trace contextRef="#ctx0" brushRef="#br0" timeOffset="65699.7038">16942 7293,'25'-25,"0"0,24 25,-49-25,25 25,0-25,49 25,-49-24,0 24,24 0,-24 0,0 0,0 0,0 0,-1 0,1 0,0 0,0 0,24 0,1 0</inkml:trace>
  <inkml:trace contextRef="#ctx0" brushRef="#br0" timeOffset="66619.7734">15875 7317,'0'-24,"0"-1,25 25,0-25,0 25,0-25,-1 25,1 0,0 0,0 0,24 0,-24 0,50 0,-26 0,1 0,-25 0,-1 0,1-25</inkml:trace>
  <inkml:trace contextRef="#ctx0" brushRef="#br0" timeOffset="79561.1541">15553 8930</inkml:trace>
  <inkml:trace contextRef="#ctx0" brushRef="#br0" timeOffset="81303.267">17339 9004</inkml:trace>
  <inkml:trace contextRef="#ctx0" brushRef="#br0" timeOffset="81522.4808">17339 9004</inkml:trace>
  <inkml:trace contextRef="#ctx0" brushRef="#br0" timeOffset="82513.5072">15776 8905</inkml:trace>
  <inkml:trace contextRef="#ctx0" brushRef="#br0" timeOffset="115352.1157">21283 8260,'0'-25,"25"25,-1-25,1 25,0 0,25 0,-1 0,1 0,-1 25,-24 0,0-25,0 0,0 25,-1 0,26-1,0 1,-26 0,26 0,-25 0,0-1,24 1,-24 25,25-25,-50-1,25-24,24 50,-49-25,25-25,-25 25,25-1,-25 1,25-25,-25 25,0 0,0 0,0-1,0 1,0 0,-25-25,25 25,-25 0,0-1,0-24,1 25,24 0,-25 0,0-25,0 0,25 25,-25-25,25 25,-25-25,1 24,-1-24,-25 25,25-25,1 25,-51-25,26 0,-1 25,0-25,-24 25,-25-25,-25 24,-50 1,100-25,-25 25,-1-25,51 0,-1 0,0 0</inkml:trace>
  <inkml:trace contextRef="#ctx0" brushRef="#br0" timeOffset="116313.4375">20712 9227,'-25'0,"-24"25,24 0,-25 0,26 0,-1 24,0-49,0 25,0-25,25 25,50-25,24 25,1-1,24-24,-25 0,1 0,-25 25,-26-25,1 0</inkml:trace>
  <inkml:trace contextRef="#ctx0" brushRef="#br0" timeOffset="116997.2369">23069 8458,'0'25,"0"0,-25 25,25-1,-25 1,0-1,0 26,1-1,-1 1,0-51,25 26,-25 25,0-51</inkml:trace>
  <inkml:trace contextRef="#ctx0" brushRef="#br0" timeOffset="117957.5135">23540 8558,'-25'0,"0"49,1-49,-26 50,25-25,-24-1,49 1,-25-25,25 25,49-25,1 0,0 0,-1 0,26 0,-26 0,26 0,-51 0,26 0,-25 0,24 0,-24 0,0 0</inkml:trace>
  <inkml:trace contextRef="#ctx0" brushRef="#br0" timeOffset="118545.6049">23838 8508,'0'74,"0"-24,-50 24,25 50,0-24,1-26,-1 50,25-99,-25 49,-25-24,50-25</inkml:trace>
  <inkml:trace contextRef="#ctx0" brushRef="#br0" timeOffset="128359.8833">19596 9922</inkml:trace>
  <inkml:trace contextRef="#ctx0" brushRef="#br0" timeOffset="160887.8382">16595 12204</inkml:trace>
  <inkml:trace contextRef="#ctx0" brushRef="#br0" timeOffset="162491.5773">15900 12303,'0'-49,"50"49,-25 0,-1-25,26 0,-25 25,24 0,1-25,24 25,26 0,48 0,-24 0,-24 0,73 0,1 0,49 0,-49 0,-50 0,50-25,-100 25,100 0,-75 0,50 0,-75 0,124 0,-49 0,-50 0,1 0,98 0,-74 0,0 0,-49 0,49 0,0 0,-25 0,-50 0,26 0,-25 0,24 0,0 0,1 0,-26 0,26 0,-1 0,1 0,-51 0,26 0,24 0,-49 0,25 0,-25 0,-1 0,1 0,0 0,0 0,24 0,-24 0,0 0,0 0,0 0,0 0,-1 0,1 0,0 0,0 0,0 0,-1 0,1 25,0-25,0 0,0 0,-1 25,26-25,24 25,-24-25,0 25,24-1,-49-24,0 25,-1-25,1 0,0 0,0 0,0 25,-1-25,1 0,0 0,25 0,-1 0,-24 25,25-25,-26 25,1-25,0 0,0 0,49 24,-49-24,25 25,-25-25,-1 0,-24 25,25-25,0 0,0 0,0 0</inkml:trace>
  <inkml:trace contextRef="#ctx0" brushRef="#br0" timeOffset="165113.1903">16669 12427,'25'-25,"0"25,0 0,-1 0,26 0,-25 0,24 0,1 0,0 0,24 0,0 25,1-25,-26 0,1 0,0 0,-26 0,1 0,0 0,0 0,0 0,-1 0,1 0,0 0,0 0,24 0,-24 0,25 0,0 0,-1 0,1 0,-1 0,1 0,-25 0,24 0,-24 0,0 0,0 0,0 0,24 0,-24 0,0 0,24 0,-24 0,0 0</inkml:trace>
  <inkml:trace contextRef="#ctx0" brushRef="#br0" timeOffset="166467.0923">19546 12576,'50'0,"-25"0,24 0,1 0,0-25,24 0,-24 25,-1-24,1 24,0 0,24 0,-24 0,-1 0,1 0,-1 0,26 0,-50 0,24 0,1 0,-1 24,-24-24,0 0</inkml:trace>
  <inkml:trace contextRef="#ctx0" brushRef="#br0" timeOffset="168543.529">16148 12353,'25'0,"0"0,24-25,-24 25,0 0,0 0,0 0,-25 25,24-25,-24 25,25-25,0 0,0 0,0 0,-1 0,1 0,0 0,-25-25,25 25,0 0,-1 0,1 0,0 0</inkml:trace>
  <inkml:trace contextRef="#ctx0" brushRef="#br0" timeOffset="170919.3854">16223 11336,'0'49,"0"1,0 0,0 24,-25 25,0-24,25-1,-25 0,25 1,-25 24,25-25,0 1,-24-50,24 0,0-1,0 1,0-50</inkml:trace>
  <inkml:trace contextRef="#ctx0" brushRef="#br0" timeOffset="171660.9573">16421 11063,'25'0,"24"0,26 25,-1-25,75 49,-74 1,-26-50,1 25,-25-25,-1 25,-24-1,-24 1,24 0,-25-25,25 25,-25 0,25-1,-25 51,0-50,1 24,-26 1,50 24,-50 1,26 24,-1-25,25 1,-25-26,0 1,25-25,0 24,0 1,0 24,0-24,0-25,0 0,0-1</inkml:trace>
  <inkml:trace contextRef="#ctx0" brushRef="#br0" timeOffset="178217.5309">20886 10889,'25'0,"0"-25,-1 25,26 0,-50-24,25 24,0 0,-1 0,1 0,25 0,-1 24,1-24,0 25,-1 0,26-25,-26 25,1 0,-25-25,-1 24,1 1,0-25,-25 25,25 0,0 24,-1 1,-24 0,0 24,25-24,-25 24,0-24,0 49,0-25,0 1,0-26,0 1,-25 24,1-24,-1 0,25-1,-25 1,0-25,25 49,-25-24,-24-25,49 24,-50-24,50 25,-49-1,24 1,0-1,0-24,0 25,1-25,24-1,-25 1,0 0,25 0,-25 0,0-1,1-24,24 25,-25-25,0 25,-25 0,26 24,-1-49,25 25,-25-25,25 25,-25 0</inkml:trace>
  <inkml:trace contextRef="#ctx0" brushRef="#br0" timeOffset="178861.7149">20960 12774,'0'25,"0"0,-24 0,24 24,-25-24,0 0,25 0,0 0,0-1,50-24,-1 0,1 0,-1 0,1 0,0 0,24 0,-24 0,-26 0,1 0</inkml:trace>
  <inkml:trace contextRef="#ctx0" brushRef="#br0" timeOffset="192965.1131">5929 13320,'49'0,"-24"0,25 0,49-25,0 25,-24 0,98-24,-98-1,73 25,76 0,-1 0,-49 0,-26 0,-48 0,48 0,-48 25,24-1,-50 1,0 0,-24-25,25 25,-26-25,1 25,24-25,-24 0,-25 0,24 0,1 0,-1 0,-24 0,0 0,0 0,0 0,-1 0,1 0,0 0,0 0</inkml:trace>
  <inkml:trace contextRef="#ctx0" brushRef="#br0" timeOffset="202794.6921">17116 14312,'24'0,"1"0,25-25,24 25,25 0,-24 0,98 0,-48 0,-26 0,-25 25,1 0,73 50,-73-1,-26-24,1-26,-25 26,0 0,-1-1,-24-24,0 0,25 0,-25 24,0 1,0-25,0-1,0 26,0-25,0 0,-49 49,24-49,0 0,0-1,0-24,1 50,-1-50,25 25,-25-25,25 25,-25-25,0 24,1 1</inkml:trace>
  <inkml:trace contextRef="#ctx0" brushRef="#br0" timeOffset="203367.0214">17810 15180,'0'50,"0"-25,0 0,0-1,0 1,0 0,0 0,0 0,0 0,0-1,0 1,25 0,25-25,-1 0,1 25,-1-25,-24 0,25 0,-25 0</inkml:trace>
  <inkml:trace contextRef="#ctx0" brushRef="#br0" timeOffset="203763.4587">19100 14163,'25'25,"0"0,-1 0,-24 0,25-1,0-24,-25 25</inkml:trace>
  <inkml:trace contextRef="#ctx0" brushRef="#br0" timeOffset="204077.913">19224 14660</inkml:trace>
  <inkml:trace contextRef="#ctx0" brushRef="#br0" timeOffset="204591.385">19249 15180,'25'-49,"-1"-1,-24 1,50-26,-50 50</inkml:trace>
  <inkml:trace contextRef="#ctx0" brushRef="#br0" timeOffset="204934.9651">19646 14089,'24'0,"-24"25,25 0</inkml:trace>
  <inkml:trace contextRef="#ctx0" brushRef="#br0" timeOffset="205233.3349">19472 14536,'0'0,"0"49,0 1,25-1,-25-24</inkml:trace>
  <inkml:trace contextRef="#ctx0" brushRef="#br0" timeOffset="205781.3367">19670 14511,'0'0,"75"0,-50 0,24 0,1-25,-25 25,49-25,-24 0,-1 25,1 0,-25 0,24 0,-24 0,-25 25,0 0,0 0,0 0,0-1,-25 1,-24-25,49 25,-50-25,1 25,-1 0,-24-1,24 1,0-25,1 25,24-25</inkml:trace>
  <inkml:trace contextRef="#ctx0" brushRef="#br0" timeOffset="206108.1885">19745 14734,'25'0,"24"0,1 0,0 0,-1 0,-24 0,0 0,0-25,-1 25</inkml:trace>
  <inkml:trace contextRef="#ctx0" brushRef="#br0" timeOffset="206409.526">19794 14982</inkml:trace>
  <inkml:trace contextRef="#ctx0" brushRef="#br0" timeOffset="206847.1905">19869 14858,'25'-25,"-25"0,49 25,1 0,0 0,-1 0,-24 0,0 0,0 0,-25 25,0 0,0 0,-25-25,0 25,0-1,0 1,1-25,24 25,-25-25</inkml:trace>
  <inkml:trace contextRef="#ctx0" brushRef="#br0" timeOffset="207145.9707">19869 14982,'25'0,"24"-25,1 25,-50-49,50 49,-26 0,-24-25</inkml:trace>
  <inkml:trace contextRef="#ctx0" brushRef="#br0" timeOffset="207395.6213">20092 14734,'25'50,"-25"-1,0 1,0-25,0-1,0 26,-25 0</inkml:trace>
  <inkml:trace contextRef="#ctx0" brushRef="#br0" timeOffset="207708.9776">19968 15180,'-25'25,"25"25,0-25</inkml:trace>
  <inkml:trace contextRef="#ctx0" brushRef="#br0" timeOffset="207920.033">20191 15304</inkml:trace>
  <inkml:trace contextRef="#ctx0" brushRef="#br0" timeOffset="209799.4187">15007 15875,'0'-25,"99"25,-24 0,222 0,-98 0,-1-25,125 25,-26-24,51 24,-125 0,0-25,-124 25,50 0,-124 0,0 0</inkml:trace>
  <inkml:trace contextRef="#ctx0" brushRef="#br0" timeOffset="211395.5926">15156 18380,'25'-25,"24"25,-24-24,50 24,-1 0,50 0,25-25,-25 25,0-25,-50 25,-24 0,-25-25</inkml:trace>
  <inkml:trace contextRef="#ctx0" brushRef="#br0" timeOffset="244507.5018">5507 12278,'0'50,"0"0,0-1,0 26,0-26,0 26,25-1,-25 0,0 26,0-26,0 0,0 1,0-26,0 1,0-25,0 25,0-26,0 1,0 0</inkml:trace>
  <inkml:trace contextRef="#ctx0" brushRef="#br0" timeOffset="246411.7643">5457 12129,'0'-24,"0"-1,0 0,50 25,-50-25,99 25,-49 0,49 0,99 0,1 0,99 0,-50 0,99 0,0 0,-49 0,24 0,-198 25,124 0,-99 0,-25-25,-49 24,-1-24,0 0,-24 0,0 0,24 0,-24 0,-1 0,1 25,-1-25,1 25,0-25,24 25,1-25,-26 0,-24 25,-25 0,0-1,0 26,0 0,0-26,-50 51,26-1,-1-24,0-25,25 24,0 1,-25-1,25 1,-25-25,25 24,-24-24,24 25,-25-50,25 25,0-1,0 1,0 25,0-25,-25 24,25-24,0 0,-25 0,0 24,0-24,25 0,-24 0,-1 0,0-25,0 0,-49 0,-1 0,-24 0,-50 0,50 0,25 0,49 0,0 0</inkml:trace>
  <inkml:trace contextRef="#ctx0" brushRef="#br0" timeOffset="249459.3531">5532 13370,'25'0,"-1"0,26 0,0 0,-26 0,26 0,0 0,49 0,-25 0,-24 0</inkml:trace>
  <inkml:trace contextRef="#ctx0" brushRef="#br0" timeOffset="255963.7961">5160 6350,'25'0,"-25"25,0 0,0-1,24 26,-24 0,0-1,0-24,0 25,25-1,-25 26,0-51,0 1,0 0,0 50,0-26,0 1,-25-1,25 26,-24-1,-1 25,-25 25,25-74,1 24,-51 1,50 24,-49-25,49 1,-49-26,74-24,-75 25,50-25,-24 24,-1-49,1 25,24 25,-50-50,26 25,-1-25,1 24,-26-24,26 0,-1 0,-24 0,49 0,25 25,25 0,-1-25,26 50,-25-50,24 49,1 1,49 49,-74-74,49 49,-24 25,-25-99,0 50,24 24,-24-24,0-25,-25 0,25-25,-25 49,24-24,-24 25,25-50,-25 25,0-1,0 1,0 0,25 25,-25-1,0-24,0 49,0-24,0 24,0 1,0 24,0 0,0 0,0 25,-25-24,25 24,-25 0,25-25,-24-25,24-24,0 24,0 1,0 24,0-49,0 24,0 0,0-24,0 0,0-1,0 1,0 0,0-26,0 51,0-50,0-1,0 1,0 0,24 0,-24 0,0-1,0 1,0 0,0 25,0-26,0 26,0-25,0 24,0 1,0-25,0 0,0 24,0-24,0 25,0-26,0 26,0-25,0 0,0-1,0 26,0-25,0 25,0-26,0 51,0-50,0-1,0 1,0 0,0 0,0 0,25-1,-25 1,0 0,0 0,25 0,-25-1,0 1,25 0,-25 25,25-1,-1-24,-24 0,0 49,25-49,0 0,-25 0,25 24,-25-24,25-25,-25 25,0 0</inkml:trace>
  <inkml:trace contextRef="#ctx0" brushRef="#br0" timeOffset="257408.9676">4168 13791,'24'0,"51"-74,-1 24,50 26,-49-1,73-25,-73 25,24 25,-49-24,-26 24,1 0,25 0</inkml:trace>
  <inkml:trace contextRef="#ctx0" brushRef="#br0" timeOffset="258143.3601">4788 13221,'0'-25,"49"25,-49-25,25 25,25-25,-1 25,1 0,24 0,1 0,-50 0,49 50,-49-50,0 50,-1-50,-24 25,0-1,0 1,0 0,0 0,-24 0,-1 24,-25-24,50 0,-25 0,25-1,-24 1,24 0,-25 0,25 0,0-1,-25-24,25 25</inkml:trace>
  <inkml:trace contextRef="#ctx0" brushRef="#br0" timeOffset="259580.7509">6946 12849,'24'-25,"1"25,0-50,0 26,0-26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9.31408" units="1/cm"/>
          <inkml:channelProperty channel="Y" name="resolution" value="49.23077" units="1/cm"/>
        </inkml:channelProperties>
      </inkml:inkSource>
      <inkml:timestamp xml:id="ts0" timeString="2021-12-30T11:43:28.840"/>
    </inkml:context>
    <inkml:brush xml:id="br0">
      <inkml:brushProperty name="width" value="0.05292" units="cm"/>
      <inkml:brushProperty name="height" value="0.05292" units="cm"/>
      <inkml:brushProperty name="color" value="#FF0000"/>
    </inkml:brush>
  </inkml:definitions>
  <inkml:trace contextRef="#ctx0" brushRef="#br0">17934 1910,'0'50,"0"-1,-25 1,1-1,-1 1,0 0,-49 74,49 0,0-50,0-24,0-1,25 1,-25-25,25 0</inkml:trace>
  <inkml:trace contextRef="#ctx0" brushRef="#br0" timeOffset="553.6308">17885 1860,'24'0,"1"50,0 24,0-49,0 25,24 24,-24 1,25-26,-26 1,-24-1,50 26,0 74,-26-25,1 0,25 49,-25-73,-25-51</inkml:trace>
  <inkml:trace contextRef="#ctx0" brushRef="#br0" timeOffset="1041.6845">17636 2704,'0'-25,"0"0,50 25,-50-25,25 0,49 25,-24 0,0 0,24-24,0 24,-24-25,-25 25,0 0</inkml:trace>
  <inkml:trace contextRef="#ctx0" brushRef="#br0" timeOffset="3599.8874">18331 2034,'0'25,"0"0,0 24,25-24,-25 25,0 24,25-24,-1 24,-24 0,25-49,-25 25,0-1,0 1,0 0,0-25,0-1,25 1,-25 0,0 0,25-25,0-25,-1-74,26 49,0-24,-1-1,1 1,-1-1,-24 1,25 0,-25 24,0 0,-1 26,1-26,-25 25,0 0</inkml:trace>
  <inkml:trace contextRef="#ctx0" brushRef="#br0" timeOffset="3986.21">19075 1836,'0'24,"25"76,-25-1,0 0,0-25,0 50,0-49,0-1,0-24,0-25,0-1,0 26</inkml:trace>
  <inkml:trace contextRef="#ctx0" brushRef="#br0" timeOffset="4803.6846">19249 1860,'25'0,"-1"50,1 0,0-26,0 26,-25-25,0 0,0-1,0 1,0 0,0 0,0 0,-25-1,0-24,25 25,-25-25,1 25,-1 0,25 0,25-1,-1-24,1 25,0 0,0 0,-25 24,25-24,-1 0,-24 0,0 0,0-1,0 1,0 0,0 0,-24 0,24 0,-50-1,50 1,-25-25,25 25,-25-25,1 25</inkml:trace>
  <inkml:trace contextRef="#ctx0" brushRef="#br0" timeOffset="5137.8611">19894 2679,'0'25,"25"24,-25-24,0 0,0 0,0 0,0-1</inkml:trace>
  <inkml:trace contextRef="#ctx0" brushRef="#br0" timeOffset="5430.3447">20439 2208,'25'0,"-25"-25,25 25</inkml:trace>
  <inkml:trace contextRef="#ctx0" brushRef="#br0" timeOffset="5645.8586">20712 2208,'25'0,"0"-25</inkml:trace>
  <inkml:trace contextRef="#ctx0" brushRef="#br0" timeOffset="5838.3687">21010 2158,'25'0</inkml:trace>
  <inkml:trace contextRef="#ctx0" brushRef="#br0" timeOffset="5991.8798">21283 2133</inkml:trace>
  <inkml:trace contextRef="#ctx0" brushRef="#br0" timeOffset="6461.7598">21655 1687,'0'49,"0"51,0 24,25 49,-25-49,0 75,0-150,0 125,0-75,0-24,0-26,0-24,0 0,0 0</inkml:trace>
  <inkml:trace contextRef="#ctx0" brushRef="#br0" timeOffset="6825.7776">21853 2530,'50'0,"-25"0,-1 0,26 0,25 0,-1-25,-24 0,-26 1</inkml:trace>
  <inkml:trace contextRef="#ctx0" brushRef="#br0" timeOffset="7310.5924">22969 1538,'0'25,"0"49,0 1,0-1,-24 25,-1 0,0-24,0 49,0 25,1-75,-26 0,50-24,-25 24,0-24,1 0,24-25,0-100,0 1,0-1</inkml:trace>
  <inkml:trace contextRef="#ctx0" brushRef="#br0" timeOffset="7679.936">23044 1761,'0'0,"0"-25,0 75,0 24,0 1,25-1,0 25,-1-24,1 24,-25-49,0 24,0-24,25 24,-25-24,25-1,-25 1,0-25</inkml:trace>
  <inkml:trace contextRef="#ctx0" brushRef="#br0" timeOffset="8069.6881">23094 2580,'0'-25,"24"25,1 0,-25-25,25 25,-25-25</inkml:trace>
  <inkml:trace contextRef="#ctx0" brushRef="#br0" timeOffset="8239.0621">23193 2480</inkml:trace>
  <inkml:trace contextRef="#ctx0" brushRef="#br0" timeOffset="8625.4602">23044 2456,'25'0,"-25"-25,49 25,-24 0,0-25,0 25,0 0,-1 0,-24-25</inkml:trace>
  <inkml:trace contextRef="#ctx0" brushRef="#br0" timeOffset="9181.9651">23565 1860,'25'75,"-25"-1,24 1,-24-1,0 0,0-24,0 0,0 24,0-24,25-1,0 1,-25-25,25-1,-25 1,25-25,-1-49,26-1,-25-49,24 24,-49 1,50 24,-25 26,-25-1,0 0,0 0,0 0,0 1</inkml:trace>
  <inkml:trace contextRef="#ctx0" brushRef="#br0" timeOffset="9607.7147">24086 1811,'25'99,"-1"50,-24-50,0 149,0-124,0-25,0 50,0-25,0-99,0-75,25-74,0-25</inkml:trace>
  <inkml:trace contextRef="#ctx0" brushRef="#br0" timeOffset="10244.6423">24383 1836,'50'0,"-25"0,24 49,-49-24,50 49,-50-49,50 0,-50 25,0-1,0-24,0 0,0 0,0 24,-50-24,50 0,-50 0,50-1,0 1,0 0,25 25,0-26,0 1,0 25,-1-1,1 1,-25 0,25-1,-25-24,0 0,0 0,-50-25,1 49,-1-24,-49-25,25 25,-50 0,24 0</inkml:trace>
  <inkml:trace contextRef="#ctx0" brushRef="#br0" timeOffset="11560.8603">15677 4291,'0'75,"0"-1,0-24,-50 24,25 25,-24-24,-1-1,25 1,1-26,-1-24,25-50</inkml:trace>
  <inkml:trace contextRef="#ctx0" brushRef="#br0" timeOffset="12007.8174">15975 3894,'24'0,"-24"50,0 0,0-1,25 1,-25 24,0-24,0-25,0 24,25 26,-25-26,0 1,0-25,0-1,0 1,0 0</inkml:trace>
  <inkml:trace contextRef="#ctx0" brushRef="#br0" timeOffset="13168.1026">15851 4415,'0'-25,"0"1,0-1,0-25,0-24,0 24,0 1,0 24,24-50,-24 51,25-1,-25 0,0 0,0 0,0 50,0 0,25 49,-25-49,0 50,25-51,-25 51,0-50,0 24,0 1,0-25,25-25,-25 24,0 1,0 0</inkml:trace>
  <inkml:trace contextRef="#ctx0" brushRef="#br0" timeOffset="13719.5038">15702 4738,'25'-50,"-1"25,1-24,0 49,0 0,0-25,-1 25,1 0,0 0</inkml:trace>
  <inkml:trace contextRef="#ctx0" brushRef="#br0" timeOffset="14070.4071">15999 4514,'25'0,"0"50,-25 0,0-1,50 1,-50-25,24 24,-24 1,0 0,25-26,-25 1</inkml:trace>
  <inkml:trace contextRef="#ctx0" brushRef="#br0" timeOffset="14578.5096">16471 4068,'0'25,"0"49,24-24,-24 24,0 1,25 24,0 25,0-50,-25 1,0-1,25-49,-25 0,0 24,24-24,-24-124,50 0,25-100,-26 100,50-75,-74 125,25-50,24-50,-49 74,-25 51</inkml:trace>
  <inkml:trace contextRef="#ctx0" brushRef="#br0" timeOffset="14923.694">17165 4018,'0'0,"0"50,0 0,0 49,0-25,0 1,0-1,0 0,0-24,0 0,0-26</inkml:trace>
  <inkml:trace contextRef="#ctx0" brushRef="#br0" timeOffset="15615.8523">17364 3820,'24'0,"1"0,0 0,0 50,24-26,-49 26,0-25,25 0,-25-1,0 1,0 0,0 0,-25 0,-24-1,24 1,0 0,0-25,25 25,0 0,0-1,0 26,0-25,25 24,-25-24,25 25,0-1,-25-24,0 0,0 0,0 0,-25-1,25 1,-50 25,26-25,-1-1,0 1,0 0,0-25,25 25,-24-25,-1 0</inkml:trace>
  <inkml:trace contextRef="#ctx0" brushRef="#br0" timeOffset="16039.6199">17736 4614,'0'24,"0"1,0 0,0 0,0 0,0-1,0 1</inkml:trace>
  <inkml:trace contextRef="#ctx0" brushRef="#br0" timeOffset="16587.1992">18232 4142,'0'50,"0"24,-50-24,50 24,-25-24,-24 49,49-49,0-1,-25-24,0 25,25-149</inkml:trace>
  <inkml:trace contextRef="#ctx0" brushRef="#br0" timeOffset="16973.5346">18331 3870,'25'49,"0"-24,-25 49,24-24,-24 24,0 1,25-1,-25 1,25-1,-25-24,25-1,-25 1,0-1,0-24,0 0,25-25</inkml:trace>
  <inkml:trace contextRef="#ctx0" brushRef="#br0" timeOffset="17451.6984">18133 4514,'0'-24,"24"24,1 0,0 0,0 0,49 0,-49 0,25 0,-1 0,-24 0</inkml:trace>
  <inkml:trace contextRef="#ctx0" brushRef="#br0" timeOffset="19191.539">18877 3870,'0'74,"0"25,0-74,0 25,0-26,0 1,0 25,0-25,25-1,-25 51,0-50,0 24,0-24,0 25</inkml:trace>
  <inkml:trace contextRef="#ctx0" brushRef="#br0" timeOffset="19547.6824">19050 4266,'25'-24,"0"-1,25 25,24-25,25 25,25 0,50 0,-50 0,-50 0,-24 0,0 0</inkml:trace>
  <inkml:trace contextRef="#ctx0" brushRef="#br0" timeOffset="20179.9254">17761 5457,'0'50,"0"24,0 25,0-24,0-1,-50 25,25 1,0-51,25-123,0-25,0 24,25 1</inkml:trace>
  <inkml:trace contextRef="#ctx0" brushRef="#br0" timeOffset="20481.7734">17885 5407,'49'50,"-49"24,25 1,-25 24,25-25,-25 51,25-76,-25 1,24-1,-24-24</inkml:trace>
  <inkml:trace contextRef="#ctx0" brushRef="#br0" timeOffset="20779.7641">17835 5953,'0'-25,"50"25,-1-24,50-1,-49 25,0-25,-1 25,-24 0</inkml:trace>
  <inkml:trace contextRef="#ctx0" brushRef="#br0" timeOffset="21325.4366">18331 5631,'0'24,"0"26,25 0,-25 24,25 1,-25-1,24-24,-24-1,0-24,25 25,-25-26,0 1,0 0,25-50,0-99,49 25,-74 49,50-49,-1 25,1-1,-25 1,24-1,-49 26,25 24,-25 0,25 25</inkml:trace>
  <inkml:trace contextRef="#ctx0" brushRef="#br0" timeOffset="21818.0175">19075 5556,'0'50,"0"49,0-49,-25 24,25 1,0-1,-24-24,24-26,-25-24,25-24</inkml:trace>
  <inkml:trace contextRef="#ctx0" brushRef="#br0" timeOffset="22535.5802">19274 5383,'99'24,"-25"26,1 0,-51-50,1 24,25 1,-25-25,-1 25,-24 0,0 0,-24-1,-1 1,0 0,0 0,0-25,25 25,25-25,0 24,0-24,24 25,1 0,0-25,-50 25,0 0,0 0,0-1,0 1,-25 0,0-25,25 50,-50-50,1 24,-50 1,49-25,-49 25,24-25,1 0,24 0,26 0,-26 0,25 0</inkml:trace>
  <inkml:trace contextRef="#ctx0" brushRef="#br0" timeOffset="22985.624">20216 5978,'25'25,"-25"0,0-1,0 1,0 0,0 25,0-26</inkml:trace>
  <inkml:trace contextRef="#ctx0" brushRef="#br0" timeOffset="23343.6043">20539 5655,'24'50,"-24"24,25-24,0 25,-25-26,0-24,0 0,0 0,25-25</inkml:trace>
  <inkml:trace contextRef="#ctx0" brushRef="#br0" timeOffset="24061.2417">20836 5333,'0'0,"50"0,-25 0,24 0,1 0,24 50,-24-26,-25 1,0-25,-25 25,0 0,0 0,-25-1,-25 1,50 0,-49 0,-26 0,50-1,25 1,50 0,-25 0,0-25,-1 25,-24-1,25-24,-25 25,25-25,-25 25,0 25,0-25,0-1,0 1,0 25,-25-25,25-1,-49 1,24-25,0 0,0 0,0 0</inkml:trace>
  <inkml:trace contextRef="#ctx0" brushRef="#br0" timeOffset="24547.5676">21704 5159,'0'25,"25"50,-25-26,0 26,25-1,-25 75,0-75,0 25,25 75,-25-149,0 25,0-26,0 1</inkml:trace>
  <inkml:trace contextRef="#ctx0" brushRef="#br0" timeOffset="24934.719">21903 5755,'25'0,"-1"0,26 0,25 0,-1 0,0 0,1-25,24 25,-25-25,1 25,-50-25,24 25,-24 0,0 0,0 0</inkml:trace>
  <inkml:trace contextRef="#ctx0" brushRef="#br0" timeOffset="26359.6371">21035 4316,'0'-25</inkml:trace>
  <inkml:trace contextRef="#ctx0" brushRef="#br0" timeOffset="26553.9004">21208 4242</inkml:trace>
  <inkml:trace contextRef="#ctx0" brushRef="#br0" timeOffset="26745.8661">21928 4242</inkml:trace>
  <inkml:trace contextRef="#ctx0" brushRef="#br0" timeOffset="28552.0415">21258 3894,'-25'0,"0"0,1 0,-1 0,25 25,-25-25,0 0,25 25,-25 0,1 24,-26-24,50 25,-50-1,26 1,-26 0,50-26,0 1,-25 0,25 0,0 0,0-1,0 1,0 0,0 25,25-50,25 49,-26-49,1 0,0 0,25 0,-26 0,26 0,-25 0,24 0,-24-25,0 1,0-1,0 0,-25 0,24 25,1-25,0 25</inkml:trace>
  <inkml:trace contextRef="#ctx0" brushRef="#br0" timeOffset="30098.3144">23317 5407,'-25'0,"0"25,0 0,1 0,-1 24,-25-24,1 50,24-51,0 51,0-26,0-24,25 25,0-25,-25-25,100 25,-1 24,-24-49,0 0,-1 0,-24 25,0-25,0 25,-25-50,24 0,-24-24,25 49,-25-25,0 0,25 25,-25-25</inkml:trace>
  <inkml:trace contextRef="#ctx0" brushRef="#br0" timeOffset="40937.7045">15255 4167,'0'0,"25"50,-25-1,0-24,25 50,-25-26,0-24,0 0,0 24,0-24,0 0,0 0,-25 24,25-24,-50 25,26-1,-1-24,0 25,0-25,0-25,1 0,24 49,49-24,26 0,-26 0,1 0,-1-1,-24 26,25 0,-25-1,-1-24,1 0,0 24,0 1,0-25,-25 49,0-49,24 25,1-26,-25 26,0-25,0 0,25-1,-25 1,0 0,0 25,0-1,0-24,0 0,0 25,0-26,0 26,0 0,0-1,0 1,0-1,0 26,0-50,0-1,0 1,0 0,25 0,0 0,24-25,-24 0,50 24,-1-24,-24 0,-1 25,1-25,-50 25,25-25</inkml:trace>
  <inkml:trace contextRef="#ctx0" brushRef="#br0" timeOffset="49983.4359">22721 6325,'25'0,"25"0,-25 0,24 0,1 0,-25 0,49-25,-24 25,-25 0,24-24,1-1,-25 0,-1 25,26-25,-25 25,0-25,-1 1,1 24,0 0,0 0,0 0,-1 0,-24 24,25-24,0 0,0 0,-25 25,25-25,-1 0,1 25,0-25,0 0,0 0,-1 0,1 0,0 0,0 0,24 0,-24 0,0 0,0 0,0 0</inkml:trace>
  <inkml:trace contextRef="#ctx0" brushRef="#br0" timeOffset="57085.4276">16223 5283,'24'50,"26"0,-25-26,0-24,-1 25,1-25,0 0,25 25,-26-25,26 0,-25 0,0 0,-1 0,1-25,0 25,0 0,0-49,0 49,-1 0,-24-25,25 25,0 0,-25 25,25-25,-25 24,25-24,-1 25,-24 0,25-25,-25 25,25-25,25 0,-26-25,1 25,25 0,-25-25,-1 0,1 25,0 0,-25-24,25 24,0 0,-25-25,24 25</inkml:trace>
  <inkml:trace contextRef="#ctx0" brushRef="#br0" timeOffset="58591.8057">16099 5507,'0'-25,"24"-25,-24 25,0 1,0-1,25 25,0 0,0 0,-25-25</inkml:trace>
  <inkml:trace contextRef="#ctx0" brushRef="#br0" timeOffset="61419.9756">11286 8086,'25'0,"25"0,0 0,24-24,0 24,75 0,-25 0,-25-25,50 25,25 0,-75 0,-25-25,-49 25,25 0,0-25,-26 25,1 0,0 0,25 0,-1 0,1 0,24 0,1 0,49 0,-75 0,1 0,-1 25,-24-25,0 0,-25 25,25-25,0 0,-1 0,1 0,25 0,24 0,26 0,48 0,175 0,-1 0,-24 0,-25 0,-149 0,173 0,-123 0,-100 0,1 0,-1 25,-49-25,-25 24,25-24,0 0,24 0,-24 25,0-25,25 25,-26-25,1 0,0 0,0 0</inkml:trace>
  <inkml:trace contextRef="#ctx0" brushRef="#br0" timeOffset="77551.4272">18331 3969,'0'25,"0"-1,0 1,0 0</inkml:trace>
  <inkml:trace contextRef="#ctx0" brushRef="#br0" timeOffset="79767.515">20390 4787,'0'25,"0"0,0 25,0-26,0 1,0 0,0 0,49-25,1-75,0 75,-1-24,26-1,-1 0,0 0,100-25,-50 50,0-24,-49 24,-26-25,1 25,-1-25,1 25,-25 0,0 25,-1 0,-24-1,25-24,25 0,24-24,-24 24,24-75,50 26,-49 49,24-50,25 0,50 26,-100 24,0 0,-49 0,0 0,0 0,0 24,-1-24,1 0,0 25,0-25,0 25</inkml:trace>
  <inkml:trace contextRef="#ctx0" brushRef="#br0" timeOffset="81893.7685">20539 6598</inkml:trace>
  <inkml:trace contextRef="#ctx0" brushRef="#br0" timeOffset="94989.8812">2853 11633,'0'-24,"25"24,24 0,1 0,0 0,74 0,-50 0,0 0,26 0,-26 0,0 0,-49 0,25 0,-1 0,-24 0,0 0,0 0,0 0,24 0,-24 0,25 0,-26 0,1 0,0 0,0 0,0 0,0 0,-1 0,1 0,0 0,0 0,0 0,-1 0,1 0,0 0,0 0,24 0,1 0,0 0,24 0,50 0,0 0,50 0,-25 0,-1 0,1 0,74 0,-74 0,-74 0,98 0,-49 0,25 0,0 0,0 24,-50 1,-25 0,26 0,-26 0,-24-25,-1 0,1 0,24 24,-24-24,24 0,1 0,-1 0,-24 0,49 0,-49 0,-26 0,26 0,0 0,-26 0,1 0,25-24,-25 24,-25-25,24 25,1 0</inkml:trace>
  <inkml:trace contextRef="#ctx0" brushRef="#br0" timeOffset="105543.7941">16074 12874,'25'-25,"-1"25,1-25,0 0,0 25,-25-25,25 25,-1 0,26 0,0-24,-1 24,1-25,-25 25,24 0,-24 0,0 0,0 0,-1 0,1 0,0 0,0 0,0 0,0 0,-1 0,1 0,0 0,25 0,-26 0,1 0</inkml:trace>
  <inkml:trace contextRef="#ctx0" brushRef="#br0" timeOffset="108516.7162">17984 10914,'25'-50,"-1"26,26-26,24 0,-24 26,0 24,-1 0,-24 0,0 24,0 1,-1 0,1 25,-25-26,0 1,0 0,0 0,0 0,0-1,0 1,0 0,0 0,0 0,0-1,-25-24,25 25,-24-25,-1 0,-25-49</inkml:trace>
  <inkml:trace contextRef="#ctx0" brushRef="#br0" timeOffset="109139.7048">18083 11038,'0'25,"0"0,0 24,0 1,0 0,0 24,0 25,0-24,0 24,0-25,0-24,0-1,0 1,0-25,0 0,0-1,0 1</inkml:trace>
  <inkml:trace contextRef="#ctx0" brushRef="#br0" timeOffset="110614.2075">18802 11361,'0'24,"0"26,0-25,-25 0,25 24,-49 1,24-25,25-1,-25-24,25 25</inkml:trace>
  <inkml:trace contextRef="#ctx0" brushRef="#br0" timeOffset="111317.4561">19497 10790,'0'-25,"-25"25,0 25,-24 0,24 24,0-24,0 50,0-1,1 0,-1-24,0 25,25-1,0-24,0 24,0-24,25-1,0 1,-1-50,-24 25,25-25,0 0,0 0,0 0,-1-25,1 25,-25-25</inkml:trace>
  <inkml:trace contextRef="#ctx0" brushRef="#br0" timeOffset="112005.5459">19993 10691,'0'25,"0"49,0 0,0 26,0 24,0 0,0 0,25 0,-25-75,25 26,-25-50</inkml:trace>
  <inkml:trace contextRef="#ctx0" brushRef="#br0" timeOffset="112341.7398">20167 11336,'0'-25,"49"25,26 0,24-25,0 0,25 25,50-24,-75-26,-25 50,-49-25,0 25,0 0</inkml:trace>
  <inkml:trace contextRef="#ctx0" brushRef="#br0" timeOffset="112811.8622">21432 10840,'0'49,"0"1,0 24,-25 1,0-26,0 26,0-26,1-24,24-50</inkml:trace>
  <inkml:trace contextRef="#ctx0" brushRef="#br0" timeOffset="113235.4683">21481 10468,'25'24,"0"51,0 24,-25-25,24 50,-24-99,0 50,25 24,0-25,0 1,-25 74,0-125,0 1,0 0,0 0</inkml:trace>
  <inkml:trace contextRef="#ctx0" brushRef="#br0" timeOffset="113639.0153">21580 11162,'0'-25,"25"25,0 0,0-25,0 1,-1 24</inkml:trace>
  <inkml:trace contextRef="#ctx0" brushRef="#br0" timeOffset="116999.9245">22771 10765,'0'-25,"50"1,-26-1,26 0,-25 0,24 0,-24 25,50 0,-50 0,-1 0,1 25,-25 0,0 25,0-1,0 26,0-26,0 1,0-25,0 24,-25-24,25 0,-24-25,24 25,-25-25,0 24,0-24,25 25,-25-25,25 25,-25-25</inkml:trace>
  <inkml:trace contextRef="#ctx0" brushRef="#br0" timeOffset="117395.7991">22672 10740,'0'25,"0"25,0 24,0 25,0 50,0-74,-25 74,0-50,0 50,1-50,-1 25,25-75,0 26,-25-50,25 24,-25-49</inkml:trace>
  <inkml:trace contextRef="#ctx0" brushRef="#br0" timeOffset="117789.406">22920 11435,'25'0,"24"0,26 0,-50 0,49 0,-24 0,-1 0,1 0,-1 0,-49-25,25 25,0-25</inkml:trace>
  <inkml:trace contextRef="#ctx0" brushRef="#br0" timeOffset="119143.5689">23044 11237,'0'24,"-25"-24,25 25,0 0,-25 0,25 24,0-24,0 0,0 0,-25 0,25 24,-24 1,-1-25,0 24,25-24,0 0</inkml:trace>
  <inkml:trace contextRef="#ctx0" brushRef="#br0" timeOffset="120447.7787">23565 10939,'-50'0,"25"0,1 0,-1 0,0 25,0-1,0 26,1-25,-1 24,0-24,25 0,-25 0,25 0,-25 24,25-24,0 0,0 0,0 0,0-1,0 1,0 0,0 0,0 0,25-1,25-24,-25 0,-1 0,1 0,-25-24,25-1,0 0,0 25,-25-25,24 25,-24-25,0 1</inkml:trace>
  <inkml:trace contextRef="#ctx0" brushRef="#br0" timeOffset="121087.5545">23962 10567,'0'25,"0"24,0 1,0-1,0 26,-25-1,25 1,-25-1,0 25,25-24,0-26,-25 1,1 0,-1-1,25-24</inkml:trace>
  <inkml:trace contextRef="#ctx0" brushRef="#br0" timeOffset="121497.5555">23862 11286,'0'-25,"25"25,-25-24,50 24,-1 0,-24-25,0 25,25 0,-25 0</inkml:trace>
  <inkml:trace contextRef="#ctx0" brushRef="#br0" timeOffset="122009.4686">24383 10740,'0'25,"0"25,0 49,0 25,-24 0,-1-74,0 49,0-25,0 1,-24-1,49-49,0 0,0-50,0 0,0-74</inkml:trace>
  <inkml:trace contextRef="#ctx0" brushRef="#br0" timeOffset="122529.6488">24408 10864,'0'75,"25"-26,-25-24,25 50,0-51,-25 51,0-25,0-26,0 26,24 0,-24-1,0-24,25 0,-25 0,0-1</inkml:trace>
  <inkml:trace contextRef="#ctx0" brushRef="#br0" timeOffset="122903.1491">24334 11311,'0'-25,"25"25,-1 0,1 0,0 0</inkml:trace>
  <inkml:trace contextRef="#ctx0" brushRef="#br0" timeOffset="125128.0813">24755 10765,'-24'0,"24"50,0 24,0-49,0 25,-25-1,25 1,0-1,0 26,0-25,0-26,0 26,0-25,0 0,0-1,0-73,25-1,-1 1,1-1,25 0,-25 1,-1-1,1 0,-25 26,0-1,0-25</inkml:trace>
  <inkml:trace contextRef="#ctx0" brushRef="#br0" timeOffset="125593.4134">24979 10641,'0'25,"0"25,0-1,0 1,0 49,0-25,-25-24,25 0,0-1,-25 26,25-50,-25-1,25 1,0 0</inkml:trace>
  <inkml:trace contextRef="#ctx0" brushRef="#br0" timeOffset="126721.4544">24979 10666,'24'0,"1"0,-25 25,25-25,0 25,-25-1,25 26,-25-25,0 0,0-1,0 1,0 0,0 0,-25-25,25 25,-25-1,0-24,25 25,25 25,0-25,0-25,-1 24,-24 1,0 0,25-25,-25 25,0 0,-25 0,1-1,-26 1,25 0,-24 0</inkml:trace>
  <inkml:trace contextRef="#ctx0" brushRef="#br0" timeOffset="180002.8957">19050 12105,'0'24,"0"1,0 0,-24 0,24 0,0 24,-25-49,25 25,0 25,0-25,0 24,0-24,0 0,0 0,0-1,0 1,0 0,0 0,0 0,0-1,0 1,0 0,0 0,25-25,-25 25,0-1,24 1,1 0,25-25,-1 0,100 25,-50-25,50 0,-74 0,49 0,-50 0,25 0,-24 0,-26 0,-24 0,0 0,0 0,-25-25</inkml:trace>
  <inkml:trace contextRef="#ctx0" brushRef="#br0" timeOffset="181444.2404">19125 12030,'0'-25,"25"1,-1 24,1-25,25 25,-1 0,26 0,74 0,-1 0,-48 0,49 0,-50 0,-25 49,-24-24,24 0,-24 0,-1 0,1-25,0 24,-26-24,-24 25,0 50,0-26,25 26,-25-50,0 24,0 1,0-1,0 1,0 0,0-26,0 26,0 0,0-26,0 1</inkml:trace>
  <inkml:trace contextRef="#ctx0" brushRef="#br0" timeOffset="183391.6159">17562 15875,'74'-50,"1"1,-1 24,50 0,0 0,-49 25,24 0,0 0,-24 0,-26 50,-24-25,0-25,-25 25,25-1,-25 1,0 25,0-1,0 26,0-1,-25-24,-25 49,25-49,1-26,-26 1,25 0,0 0,25 0,-24-25,-26-25,25 0,0-25,-24 26,24-1,0 0,0 0,1 25,24-25</inkml:trace>
  <inkml:trace contextRef="#ctx0" brushRef="#br0" timeOffset="183879.4004">17909 16197,'0'25,"0"25,-24 24,24 1,0-1,-25 50,0-49,25 24,0-25,0 1,0-26,0 26,0-51,0 1,0 25,0-25</inkml:trace>
  <inkml:trace contextRef="#ctx0" brushRef="#br0" timeOffset="184575.8408">18629 16718,'0'25,"0"0,0 0,-25-25,25 25,-25 24,0-24,25 0,-25 0</inkml:trace>
  <inkml:trace contextRef="#ctx0" brushRef="#br0" timeOffset="185261.843">18877 16123,'25'0,"-1"0,26 0,0 0,-26 0,51 0,-26 0,26 0,-26 0,-24 0,0 0,-25 25,0 24,0 1,-50-25,50 24,-24 1,-1-25,25 0,0 0,-25-25</inkml:trace>
  <inkml:trace contextRef="#ctx0" brushRef="#br0" timeOffset="185842.1763">20266 16049,'0'0,"-25"0,0 0,-24 49,-1 1,25-25,-49 49,49-24,-25-1,50 1,-24 0,24 24,-25 0,25 75,0-50,0-24,0-1,25 1,-1-1,26-24,-25-1,24-24,-24-25,0 0,0 0,0-25,-25 0,24 1,1-1,-25 0,25-25,0 26</inkml:trace>
  <inkml:trace contextRef="#ctx0" brushRef="#br0" timeOffset="186359.6794">20539 15949,'0'25,"0"50,0 24,0-25,0 50,0-24,0 48,0-48,0-26,0 25,-25-24,25-1,0-24,0-26</inkml:trace>
  <inkml:trace contextRef="#ctx0" brushRef="#br0" timeOffset="186683.0072">20613 16718,'0'-24,"25"24,-25-25,25 25,-1-25,1 25,25 0,-1 0,1 0,0 0,-1-25,-24 25,0 0</inkml:trace>
  <inkml:trace contextRef="#ctx0" brushRef="#br0" timeOffset="187070.0329">21357 15949,'0'25,"0"50,0 24,0-25,0 50,0-24,0-1,0-25,0-24,0-1,0-24</inkml:trace>
  <inkml:trace contextRef="#ctx0" brushRef="#br0" timeOffset="188137.3053">21506 15949,'25'0,"0"0,-1 0,26 25,-25 0,24 25,-24-26,50 51,-75-50,24-1,-24 1,0 0,0 0,0 0,-24 24,-1-24,0-25,25 25,-25-25,25 25,0 0,25-25,0 0,0 0,-25 24,0 1,0 0,0 0,0 0,0-1,0 1,0 0,-25 0,0 0,-25-1,26 1,-51 0,26 0,24-25,0 0</inkml:trace>
  <inkml:trace contextRef="#ctx0" brushRef="#br0" timeOffset="190287.5623">22796 15949,'0'-24,"25"-1,-1 25,1-25,25 25,-25 0,24 0,1 0,-25 0,49 0,-49 25,-25 0,0 24,0 1,25-25,-25-1,0 51,0-50,0-1,-25-24,0 25,0-25,1 0,-1 0,0 0</inkml:trace>
  <inkml:trace contextRef="#ctx0" brushRef="#br0" timeOffset="190689.9086">22870 15974,'0'25,"0"49,0 50,-25 25,1 25,24-25,-25-25,0-25,25 0,0-24,0-26</inkml:trace>
  <inkml:trace contextRef="#ctx0" brushRef="#br0" timeOffset="191055.4047">23391 16818,'-49'24,"49"1,-50 0,25 0,0-25,25 25,-24-25</inkml:trace>
  <inkml:trace contextRef="#ctx0" brushRef="#br0" timeOffset="191656.4078">23813 16197,'0'0,"-25"0,0 0,0 0,1 0,24 25,-25-25,0 0,0 50,0-1,25 1,-24 0,-1-1,25 26,0-26,0 26,0-1,0-24,0 24,0-49,0 0,0 0,25-25,-1 24,1-24,25 0,-25-24,-1-1,1 0,0 25</inkml:trace>
  <inkml:trace contextRef="#ctx0" brushRef="#br0" timeOffset="192197.5339">24061 15999,'0'50,"0"-1,0 26,0-1,0 25,0 1,0 48,0-24,-25 50,25-25,-25-75,25 1,-25-51,25-48,0-1</inkml:trace>
  <inkml:trace contextRef="#ctx0" brushRef="#br0" timeOffset="192605.5485">24086 16694,'25'0,"-1"0,1 0,25 0,-1-25,-24 25,25-25,-25 25,-1 0,1 0,-25-25,25 25</inkml:trace>
  <inkml:trace contextRef="#ctx0" brushRef="#br0" timeOffset="193507.3511">23168 16545,'25'0,"0"-25,24 25,-24 0,0 0,0 0,-1 0,1 0,-25-25,0 75,0-25,0 24,-25-49,25 25,0 25,-24-50,24 24,0 1</inkml:trace>
  <inkml:trace contextRef="#ctx0" brushRef="#br0" timeOffset="194202.5942">23168 16966,'-25'75,"0"-26,25 1,-24 0,-1-1,25-24,-25 0,25-50,0 0,25 0</inkml:trace>
  <inkml:trace contextRef="#ctx0" brushRef="#br0" timeOffset="194813.9423">24532 16272,'0'49,"0"1,0 0,0 24,-25 1,25-1,-24-49,-1 24,25 1,-25 0,0-26</inkml:trace>
  <inkml:trace contextRef="#ctx0" brushRef="#br0" timeOffset="195305.304">24532 16148,'0'74,"25"-49,-25 25,0-1,25 1,-25 49,0-24,0-26,0 1,0-1</inkml:trace>
  <inkml:trace contextRef="#ctx0" brushRef="#br0" timeOffset="195731.9401">24532 16669,'0'-25,"25"25,0 0,-25-25,25 25</inkml:trace>
  <inkml:trace contextRef="#ctx0" brushRef="#br0" timeOffset="196526.0447">24855 16222,'0'25,"0"25,0-1,0 1,0 0,0-1,0 26,0-1,0-24,0-1,0-24,0 0,0-50,24 0,-24 0,0-49,0 24,25 1,0-26,0 26,-25-1,0 0,0 1,0 24,0 0,0 0</inkml:trace>
  <inkml:trace contextRef="#ctx0" brushRef="#br0" timeOffset="196951.701">25053 16098,'0'25,"0"25,0-1,0 26,0-26,0 26,-25-26,25 26,0-26,-25-24,25 0,-24-25</inkml:trace>
  <inkml:trace contextRef="#ctx0" brushRef="#br0" timeOffset="198023.3526">25152 16197,'0'0,"25"0,-25 50,25-50,-25 25,0 0,0-1,0 1,-25 0,0-25,0 25,1 0,-1-25,50 0,-1 0,1 0,0 25,0-25,-25 49,25-49,-25 25,0 0,25 0,-1-25,-24 24,0 1,0 0,0 0,0 0,0-1,-24-24,-1 25,0-25,-25 0,25 0,1 0,-1 0,0 0,0 0</inkml:trace>
  <inkml:trace contextRef="#ctx0" brushRef="#br0" timeOffset="204877.7168">7690 12849,'25'0,"24"0,1 0,-25-25,24 25,1 0,-1 0,26 0,-1 0,-24 0,-25 0,24-25,1 25,-50-25,25 25</inkml:trace>
  <inkml:trace contextRef="#ctx0" brushRef="#br0" timeOffset="209455.2922">16520 11683,'0'25,"0"0,0 24,0 1,0-1,0 1,0 24,0 75,0-25,0-49,0-1,0 1,0-26,0-24,-25 0,25 0,0-1,-24-24,24 25,0 0</inkml:trace>
  <inkml:trace contextRef="#ctx0" brushRef="#br0" timeOffset="211818.0024">16471 11881,'24'0,"1"0,0 0,49 0,1 0,-1 0,-24 0,24 0,-24 0,0 0,-26 0,1 0,25 0,-25 0,-1 0,-24 25,25-25,-25 25,0 25,0-26,0 1,0 0,0 0,0 0,0-1,0 1</inkml:trace>
  <inkml:trace contextRef="#ctx0" brushRef="#br0" timeOffset="214617.6469">3299 13866,'25'0,"25"0,24 0,25 0,149 25,-99-25,124 0,124 0,-75 0,26 0,-125 0,223 0,-123 0,-50 0,-50 24,-49-24,-1 0,-73 0,-26 0,0 0,-24 0,49 0,-49 0,24 0,-24 0,24 0,-24 0,-1-24,1 24,-25 0,24 0,26 0,-26 0,1-25,0 25,-25 0,24 0,1 0,-1 0,1 0,-25 0,49 0,-24 0,24 0,-49 0,25 0,-26 0,26 0,-25 0,24 0,-24 0,25 0,-25 0,-1 0,1 0,0 0</inkml:trace>
  <inkml:trace contextRef="#ctx0" brushRef="#br0" timeOffset="215207.9853">19794 13618,'25'74,"50"25,74-49,74-25,25-25,-99 0,124-50,-50-49,-149 99</inkml:trace>
  <inkml:trace contextRef="#ctx0" brushRef="#br0" timeOffset="217159.9926">19323 13891,'0'24,"50"-24,-1 25,-24-25,25 0,-1 0,26 0,-26 0,26 0,-1 0,1-25,-26 1,1 24,0 0,-1 0,1-25,-25 25,-1 0,26 0,-25 0,24 0,-24 0,0 0,0 0,24 0,26 0,-26 0,100 0,-50 0,26 0,-51 0,75 0,-25 25,-75-25,1 0,-50 24,50 1,-26-25,1 0,25 25,-1-25,1 25,0-25,-26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828342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404553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47093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72761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74081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807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500128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2241969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332518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59888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A62AD45-938E-4872-B105-620D0564A57C}" type="datetimeFigureOut">
              <a:rPr lang="zh-CN" altLang="en-US" smtClean="0"/>
              <a:t>2021/12/30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31913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2AD45-938E-4872-B105-620D0564A57C}" type="datetimeFigureOut">
              <a:rPr lang="zh-CN" altLang="en-US" smtClean="0"/>
              <a:t>2021/12/30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3475F-5C26-4533-A53E-2094327B5390}" type="slidenum">
              <a:rPr lang="zh-CN" altLang="en-US" smtClean="0"/>
              <a:t>‹#›</a:t>
            </a:fld>
            <a:endParaRPr lang="zh-CN" altLang="en-US"/>
          </a:p>
        </p:txBody>
      </p:sp>
    </p:spTree>
    <p:extLst>
      <p:ext uri="{BB962C8B-B14F-4D97-AF65-F5344CB8AC3E}">
        <p14:creationId xmlns:p14="http://schemas.microsoft.com/office/powerpoint/2010/main" val="1376394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customXml" Target="../ink/ink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customXml" Target="../ink/ink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1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customXml" Target="../ink/ink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1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1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数理逻辑复习讲座</a:t>
            </a:r>
            <a:endParaRPr lang="zh-CN" altLang="en-US" dirty="0"/>
          </a:p>
        </p:txBody>
      </p:sp>
      <p:sp>
        <p:nvSpPr>
          <p:cNvPr id="3" name="副标题 2"/>
          <p:cNvSpPr>
            <a:spLocks noGrp="1"/>
          </p:cNvSpPr>
          <p:nvPr>
            <p:ph type="subTitle" idx="1"/>
          </p:nvPr>
        </p:nvSpPr>
        <p:spPr/>
        <p:txBody>
          <a:bodyPr/>
          <a:lstStyle/>
          <a:p>
            <a:pPr algn="r"/>
            <a:r>
              <a:rPr lang="zh-CN" altLang="en-US" dirty="0" smtClean="0"/>
              <a:t>黄</a:t>
            </a:r>
            <a:r>
              <a:rPr lang="zh-CN" altLang="en-US" dirty="0"/>
              <a:t>梓涵</a:t>
            </a:r>
          </a:p>
        </p:txBody>
      </p:sp>
    </p:spTree>
    <p:extLst>
      <p:ext uri="{BB962C8B-B14F-4D97-AF65-F5344CB8AC3E}">
        <p14:creationId xmlns:p14="http://schemas.microsoft.com/office/powerpoint/2010/main" val="1186631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13" y="1400900"/>
            <a:ext cx="7416824" cy="495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535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13" y="1400900"/>
            <a:ext cx="7416824" cy="495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195" y="2208049"/>
            <a:ext cx="5645787" cy="1363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3318" y="2248708"/>
            <a:ext cx="2340407" cy="369332"/>
          </a:xfrm>
          <a:prstGeom prst="rect">
            <a:avLst/>
          </a:prstGeom>
          <a:noFill/>
        </p:spPr>
        <p:txBody>
          <a:bodyPr wrap="square" rtlCol="0">
            <a:spAutoFit/>
          </a:bodyPr>
          <a:lstStyle/>
          <a:p>
            <a:r>
              <a:rPr lang="zh-CN" altLang="en-US" dirty="0" smtClean="0"/>
              <a:t>首先将公式化简</a:t>
            </a:r>
            <a:endParaRPr lang="zh-CN" altLang="en-US" dirty="0"/>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617" y="3571982"/>
            <a:ext cx="5037472" cy="865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1163" y="4509120"/>
            <a:ext cx="5320336"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215135" y="3635215"/>
                <a:ext cx="2340407" cy="369332"/>
              </a:xfrm>
              <a:prstGeom prst="rect">
                <a:avLst/>
              </a:prstGeom>
              <a:noFill/>
            </p:spPr>
            <p:txBody>
              <a:bodyPr wrap="square" rtlCol="0">
                <a:spAutoFit/>
              </a:bodyPr>
              <a:lstStyle/>
              <a:p>
                <a:r>
                  <a:rPr lang="zh-CN" altLang="en-US" dirty="0" smtClean="0"/>
                  <a:t>用</a:t>
                </a:r>
                <a14:m>
                  <m:oMath xmlns:m="http://schemas.openxmlformats.org/officeDocument/2006/math">
                    <m:r>
                      <a:rPr lang="en-US" altLang="zh-CN" b="0" i="0" smtClean="0">
                        <a:latin typeface="Cambria Math"/>
                      </a:rPr>
                      <m:t> </m:t>
                    </m:r>
                    <m:r>
                      <a:rPr lang="zh-CN" altLang="en-US" i="1" smtClean="0">
                        <a:latin typeface="Cambria Math"/>
                      </a:rPr>
                      <m:t>↑</m:t>
                    </m:r>
                    <m:r>
                      <a:rPr lang="en-US" altLang="zh-CN" b="0" i="1" smtClean="0">
                        <a:latin typeface="Cambria Math"/>
                      </a:rPr>
                      <m:t> </m:t>
                    </m:r>
                  </m:oMath>
                </a14:m>
                <a:r>
                  <a:rPr lang="zh-CN" altLang="en-US" dirty="0" smtClean="0"/>
                  <a:t> 表示</a:t>
                </a:r>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5135" y="3635215"/>
                <a:ext cx="2340407" cy="369332"/>
              </a:xfrm>
              <a:prstGeom prst="rect">
                <a:avLst/>
              </a:prstGeom>
              <a:blipFill rotWithShape="1">
                <a:blip r:embed="rId6"/>
                <a:stretch>
                  <a:fillRect l="-2083"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35983" y="4612045"/>
                <a:ext cx="2340407" cy="369332"/>
              </a:xfrm>
              <a:prstGeom prst="rect">
                <a:avLst/>
              </a:prstGeom>
              <a:noFill/>
            </p:spPr>
            <p:txBody>
              <a:bodyPr wrap="square" rtlCol="0">
                <a:spAutoFit/>
              </a:bodyPr>
              <a:lstStyle/>
              <a:p>
                <a:r>
                  <a:rPr lang="zh-CN" altLang="en-US" dirty="0" smtClean="0"/>
                  <a:t>用</a:t>
                </a:r>
                <a14:m>
                  <m:oMath xmlns:m="http://schemas.openxmlformats.org/officeDocument/2006/math">
                    <m:r>
                      <a:rPr lang="en-US" altLang="zh-CN" b="0" i="0" smtClean="0">
                        <a:latin typeface="Cambria Math"/>
                      </a:rPr>
                      <m:t> </m:t>
                    </m:r>
                    <m:r>
                      <a:rPr lang="zh-CN" altLang="en-US" i="1">
                        <a:latin typeface="Cambria Math"/>
                      </a:rPr>
                      <m:t>↓</m:t>
                    </m:r>
                    <m:r>
                      <a:rPr lang="en-US" altLang="zh-CN" b="0" i="1" smtClean="0">
                        <a:latin typeface="Cambria Math"/>
                      </a:rPr>
                      <m:t>  </m:t>
                    </m:r>
                  </m:oMath>
                </a14:m>
                <a:r>
                  <a:rPr lang="zh-CN" altLang="en-US" dirty="0" smtClean="0"/>
                  <a:t>表示</a:t>
                </a:r>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5983" y="4612045"/>
                <a:ext cx="2340407" cy="369332"/>
              </a:xfrm>
              <a:prstGeom prst="rect">
                <a:avLst/>
              </a:prstGeom>
              <a:blipFill rotWithShape="1">
                <a:blip r:embed="rId7"/>
                <a:stretch>
                  <a:fillRect l="-2344" t="-13333" b="-2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671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三个公理：</a:t>
                </a:r>
                <a:endParaRPr lang="en-US" altLang="zh-CN" dirty="0" smtClean="0"/>
              </a:p>
              <a:p>
                <a:r>
                  <a:rPr lang="en-US" altLang="zh-CN" dirty="0" smtClean="0"/>
                  <a:t>A1:A-&gt;(B-&gt;A)</a:t>
                </a:r>
              </a:p>
              <a:p>
                <a:r>
                  <a:rPr lang="en-US" altLang="zh-CN" dirty="0" smtClean="0"/>
                  <a:t>A2:(A-&gt;(B-&gt;</a:t>
                </a:r>
                <a:r>
                  <a:rPr lang="en-US" altLang="zh-CN" dirty="0"/>
                  <a:t>C</a:t>
                </a:r>
                <a:r>
                  <a:rPr lang="en-US" altLang="zh-CN" dirty="0" smtClean="0"/>
                  <a:t>))-&gt;((A-&gt;B)-&gt;(A-&gt;C))</a:t>
                </a:r>
                <a:endParaRPr lang="zh-CN" altLang="en-US" dirty="0" smtClean="0"/>
              </a:p>
              <a:p>
                <a:r>
                  <a:rPr lang="en-US" altLang="zh-CN" dirty="0" smtClean="0"/>
                  <a:t>A3:(</a:t>
                </a:r>
                <a14:m>
                  <m:oMath xmlns:m="http://schemas.openxmlformats.org/officeDocument/2006/math">
                    <m:r>
                      <a:rPr lang="en-US" altLang="zh-CN" i="1" smtClean="0">
                        <a:latin typeface="Cambria Math"/>
                        <a:ea typeface="Cambria Math"/>
                      </a:rPr>
                      <m:t>⇁</m:t>
                    </m:r>
                  </m:oMath>
                </a14:m>
                <a:r>
                  <a:rPr lang="en-US" altLang="zh-CN" dirty="0" smtClean="0"/>
                  <a:t>A-&gt;</a:t>
                </a:r>
                <a14:m>
                  <m:oMath xmlns:m="http://schemas.openxmlformats.org/officeDocument/2006/math">
                    <m:r>
                      <a:rPr lang="en-US" altLang="zh-CN" i="1" smtClean="0">
                        <a:latin typeface="Cambria Math"/>
                        <a:ea typeface="Cambria Math"/>
                      </a:rPr>
                      <m:t>⇁</m:t>
                    </m:r>
                  </m:oMath>
                </a14:m>
                <a:r>
                  <a:rPr lang="en-US" altLang="zh-CN" dirty="0" smtClean="0"/>
                  <a:t>B)-&gt;(B-&gt;A)</a:t>
                </a:r>
              </a:p>
              <a:p>
                <a:r>
                  <a:rPr lang="zh-CN" altLang="en-US" dirty="0"/>
                  <a:t>一</a:t>
                </a:r>
                <a:r>
                  <a:rPr lang="zh-CN" altLang="en-US" dirty="0" smtClean="0"/>
                  <a:t>个推理规则：</a:t>
                </a:r>
                <a:r>
                  <a:rPr lang="en-US" altLang="zh-CN" dirty="0" err="1" smtClean="0"/>
                  <a:t>rmp</a:t>
                </a:r>
                <a:r>
                  <a:rPr lang="zh-CN" altLang="en-US" dirty="0" smtClean="0"/>
                  <a:t>分离定律</a:t>
                </a:r>
                <a:endParaRPr lang="en-US" altLang="zh-CN" dirty="0" smtClean="0"/>
              </a:p>
              <a:p>
                <a:r>
                  <a:rPr lang="zh-CN" altLang="en-US" dirty="0" smtClean="0"/>
                  <a:t>以及记得住就可以直接用的一堆定理</a:t>
                </a:r>
                <a:endParaRPr lang="en-US" altLang="zh-CN" dirty="0" smtClean="0"/>
              </a:p>
              <a:p>
                <a:endParaRPr lang="zh-CN" altLang="en-US"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839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19854" y="1124744"/>
                <a:ext cx="8856984" cy="5472608"/>
              </a:xfrm>
            </p:spPr>
            <p:txBody>
              <a:bodyPr>
                <a:normAutofit fontScale="70000" lnSpcReduction="20000"/>
              </a:bodyPr>
              <a:lstStyle/>
              <a:p>
                <a:r>
                  <a:rPr lang="zh-CN" altLang="en-US" dirty="0" smtClean="0"/>
                  <a:t>个人认为的重要的解题思路：</a:t>
                </a:r>
                <a:endParaRPr lang="en-US" altLang="zh-CN" dirty="0"/>
              </a:p>
              <a:p>
                <a:r>
                  <a:rPr lang="en-US" altLang="zh-CN" dirty="0" smtClean="0"/>
                  <a:t>1.</a:t>
                </a:r>
                <a:r>
                  <a:rPr lang="zh-CN" altLang="en-US" dirty="0" smtClean="0"/>
                  <a:t>利用前件交换定理（定理</a:t>
                </a:r>
                <a:r>
                  <a:rPr lang="en-US" altLang="zh-CN" dirty="0" smtClean="0"/>
                  <a:t>3.1.6</a:t>
                </a:r>
                <a:r>
                  <a:rPr lang="zh-CN" altLang="en-US" dirty="0" smtClean="0"/>
                  <a:t>）</a:t>
                </a:r>
                <a:endParaRPr lang="en-US" altLang="zh-CN" dirty="0" smtClean="0"/>
              </a:p>
              <a:p>
                <a:pPr marL="457200" lvl="1" indent="0">
                  <a:buNone/>
                </a:pPr>
                <a:r>
                  <a:rPr lang="en-US" altLang="zh-CN" dirty="0" smtClean="0"/>
                  <a:t>(A-&gt;(B-&gt;C))-&gt;(B-&gt;(A-&gt;C))</a:t>
                </a:r>
              </a:p>
              <a:p>
                <a:pPr marL="0" indent="0">
                  <a:buNone/>
                </a:pPr>
                <a:r>
                  <a:rPr lang="en-US" altLang="zh-CN" dirty="0"/>
                  <a:t> </a:t>
                </a:r>
                <a:r>
                  <a:rPr lang="en-US" altLang="zh-CN" dirty="0" smtClean="0"/>
                  <a:t>      </a:t>
                </a:r>
                <a:r>
                  <a:rPr lang="zh-CN" altLang="en-US" dirty="0" smtClean="0"/>
                  <a:t>用于把复杂的式子丢到括号外面单独算</a:t>
                </a:r>
                <a:endParaRPr lang="en-US" altLang="zh-CN" dirty="0" smtClean="0"/>
              </a:p>
              <a:p>
                <a:r>
                  <a:rPr lang="en-US" altLang="zh-CN" dirty="0" smtClean="0"/>
                  <a:t>2.</a:t>
                </a:r>
                <a:r>
                  <a:rPr lang="zh-CN" altLang="en-US" dirty="0" smtClean="0"/>
                  <a:t>利用传递规律及其变形（定理</a:t>
                </a:r>
                <a:r>
                  <a:rPr lang="en-US" altLang="zh-CN" dirty="0" smtClean="0"/>
                  <a:t>3.1.5</a:t>
                </a:r>
                <a:r>
                  <a:rPr lang="zh-CN" altLang="en-US" dirty="0" smtClean="0"/>
                  <a:t>及</a:t>
                </a:r>
                <a:r>
                  <a:rPr lang="en-US" altLang="zh-CN" dirty="0" smtClean="0"/>
                  <a:t>3.1</a:t>
                </a:r>
                <a:r>
                  <a:rPr lang="en-US" altLang="zh-CN" dirty="0"/>
                  <a:t>.</a:t>
                </a:r>
                <a:r>
                  <a:rPr lang="en-US" altLang="zh-CN" dirty="0" smtClean="0"/>
                  <a:t>7</a:t>
                </a:r>
                <a:r>
                  <a:rPr lang="zh-CN" altLang="en-US" dirty="0" smtClean="0"/>
                  <a:t>）</a:t>
                </a:r>
                <a:endParaRPr lang="en-US" altLang="zh-CN" dirty="0" smtClean="0"/>
              </a:p>
              <a:p>
                <a:pPr marL="457200" lvl="1" indent="0">
                  <a:buNone/>
                </a:pPr>
                <a:r>
                  <a:rPr lang="zh-CN" altLang="en-US" dirty="0" smtClean="0"/>
                  <a:t>用于构造中间件如：</a:t>
                </a:r>
                <a:endParaRPr lang="en-US" altLang="zh-CN" dirty="0" smtClean="0"/>
              </a:p>
              <a:p>
                <a:pPr marL="457200" lvl="1" indent="0">
                  <a:buNone/>
                </a:pPr>
                <a:r>
                  <a:rPr lang="zh-CN" altLang="en-US" dirty="0" smtClean="0"/>
                  <a:t>有相同尾件的时候考虑定理</a:t>
                </a:r>
                <a:r>
                  <a:rPr lang="en-US" altLang="zh-CN" dirty="0" smtClean="0"/>
                  <a:t>3.1.5 (B-&gt;C)-&gt;((A-&gt;B)-&gt;(A-&gt;C))</a:t>
                </a:r>
              </a:p>
              <a:p>
                <a:pPr marL="457200" lvl="1" indent="0">
                  <a:buNone/>
                </a:pPr>
                <a:r>
                  <a:rPr lang="zh-CN" altLang="en-US" dirty="0" smtClean="0"/>
                  <a:t>有相同前件的时候考虑定理</a:t>
                </a:r>
                <a:r>
                  <a:rPr lang="en-US" altLang="zh-CN" dirty="0" smtClean="0"/>
                  <a:t>3.1.7 (A-&gt;B)-&gt;((B-&gt;C)-&gt;(A-&gt;C))</a:t>
                </a:r>
                <a:r>
                  <a:rPr lang="zh-CN" altLang="en-US" dirty="0" smtClean="0"/>
                  <a:t>或者公理</a:t>
                </a:r>
                <a:r>
                  <a:rPr lang="en-US" altLang="zh-CN" dirty="0" smtClean="0"/>
                  <a:t>2</a:t>
                </a:r>
              </a:p>
              <a:p>
                <a:pPr marL="457200" lvl="1" indent="0">
                  <a:buNone/>
                </a:pPr>
                <a:r>
                  <a:rPr lang="zh-CN" altLang="en-US" dirty="0" smtClean="0"/>
                  <a:t>有时候尾件相同不好处理</a:t>
                </a:r>
                <a:r>
                  <a:rPr lang="en-US" altLang="zh-CN" dirty="0" smtClean="0"/>
                  <a:t>,</a:t>
                </a:r>
                <a:r>
                  <a:rPr lang="zh-CN" altLang="en-US" dirty="0" smtClean="0"/>
                  <a:t>或者一个尾件与另一个前件相反时可以通过逆否变形转化为前件相同处理</a:t>
                </a:r>
                <a:endParaRPr lang="en-US" altLang="zh-CN" dirty="0" smtClean="0"/>
              </a:p>
              <a:p>
                <a:r>
                  <a:rPr lang="en-US" altLang="zh-CN" dirty="0" smtClean="0"/>
                  <a:t>3.</a:t>
                </a:r>
                <a:r>
                  <a:rPr lang="zh-CN" altLang="en-US" dirty="0" smtClean="0"/>
                  <a:t>利用前提不一致可证明任何结论（定理</a:t>
                </a:r>
                <a:r>
                  <a:rPr lang="en-US" altLang="zh-CN" dirty="0" smtClean="0"/>
                  <a:t>3.1.3</a:t>
                </a:r>
                <a:r>
                  <a:rPr lang="zh-CN" altLang="en-US" dirty="0" smtClean="0"/>
                  <a:t>）</a:t>
                </a:r>
                <a:endParaRPr lang="en-US" altLang="zh-CN" dirty="0" smtClean="0"/>
              </a:p>
              <a:p>
                <a:pPr marL="0" indent="0">
                  <a:buNone/>
                </a:pPr>
                <a:r>
                  <a:rPr lang="en-US" altLang="zh-CN" dirty="0" smtClean="0"/>
                  <a:t>	</a:t>
                </a:r>
                <a:r>
                  <a:rPr lang="zh-CN" altLang="en-US" dirty="0" smtClean="0"/>
                  <a:t>往往是倒推的最后一步，开始证明的第一步</a:t>
                </a:r>
                <a:endParaRPr lang="en-US" altLang="zh-CN" dirty="0" smtClean="0"/>
              </a:p>
              <a:p>
                <a:r>
                  <a:rPr lang="en-US" altLang="zh-CN" dirty="0" smtClean="0"/>
                  <a:t>4.</a:t>
                </a:r>
                <a:r>
                  <a:rPr lang="zh-CN" altLang="en-US" dirty="0" smtClean="0"/>
                  <a:t>利用定理</a:t>
                </a:r>
                <a:r>
                  <a:rPr lang="en-US" altLang="zh-CN" dirty="0" smtClean="0"/>
                  <a:t>3.1.14</a:t>
                </a:r>
              </a:p>
              <a:p>
                <a:pPr marL="457200" lvl="1" indent="0">
                  <a:buNone/>
                </a:pPr>
                <a:r>
                  <a:rPr lang="en-US" altLang="zh-CN" dirty="0"/>
                  <a:t>	</a:t>
                </a:r>
                <a:r>
                  <a:rPr lang="en-US" altLang="zh-CN" dirty="0" smtClean="0"/>
                  <a:t>(A-&gt;C)-&gt;((B-&gt;C)-&gt;((</a:t>
                </a:r>
                <a14:m>
                  <m:oMath xmlns:m="http://schemas.openxmlformats.org/officeDocument/2006/math">
                    <m:r>
                      <a:rPr lang="en-US" altLang="zh-CN" i="1" smtClean="0">
                        <a:latin typeface="Cambria Math"/>
                        <a:ea typeface="Cambria Math"/>
                      </a:rPr>
                      <m:t>⇁</m:t>
                    </m:r>
                  </m:oMath>
                </a14:m>
                <a:r>
                  <a:rPr lang="en-US" altLang="zh-CN" dirty="0" smtClean="0"/>
                  <a:t>A-&gt;B)-&gt;C))</a:t>
                </a:r>
              </a:p>
              <a:p>
                <a:pPr marL="457200" lvl="1" indent="0">
                  <a:buNone/>
                </a:pPr>
                <a:r>
                  <a:rPr lang="zh-CN" altLang="en-US" dirty="0" smtClean="0"/>
                  <a:t>如果要证明 </a:t>
                </a:r>
                <a:r>
                  <a:rPr lang="en-US" altLang="zh-CN" dirty="0" smtClean="0"/>
                  <a:t>A-&gt;B)-&gt;C</a:t>
                </a:r>
                <a:r>
                  <a:rPr lang="zh-CN" altLang="en-US" dirty="0" smtClean="0"/>
                  <a:t>，等价于证明</a:t>
                </a:r>
                <a:r>
                  <a:rPr lang="en-US" altLang="zh-CN" dirty="0" smtClean="0"/>
                  <a:t>(</a:t>
                </a:r>
                <a14:m>
                  <m:oMath xmlns:m="http://schemas.openxmlformats.org/officeDocument/2006/math">
                    <m:r>
                      <a:rPr lang="en-US" altLang="zh-CN" i="1" smtClean="0">
                        <a:latin typeface="Cambria Math"/>
                        <a:ea typeface="Cambria Math"/>
                      </a:rPr>
                      <m:t>⇁ </m:t>
                    </m:r>
                  </m:oMath>
                </a14:m>
                <a:r>
                  <a:rPr lang="en-US" altLang="zh-CN" dirty="0" smtClean="0"/>
                  <a:t>A-</a:t>
                </a:r>
                <a:r>
                  <a:rPr lang="en-US" altLang="zh-CN" dirty="0" smtClean="0"/>
                  <a:t>&gt;C)</a:t>
                </a:r>
                <a:r>
                  <a:rPr lang="zh-CN" altLang="en-US" dirty="0" smtClean="0"/>
                  <a:t>以及</a:t>
                </a:r>
                <a:r>
                  <a:rPr lang="en-US" altLang="zh-CN" dirty="0" smtClean="0"/>
                  <a:t>(B-&gt;C)</a:t>
                </a:r>
                <a:endParaRPr lang="zh-CN" altLang="en-US" dirty="0" smtClean="0"/>
              </a:p>
              <a:p>
                <a:r>
                  <a:rPr lang="en-US" altLang="zh-CN" dirty="0" smtClean="0"/>
                  <a:t>5.</a:t>
                </a:r>
                <a:r>
                  <a:rPr lang="zh-CN" altLang="en-US" dirty="0" smtClean="0"/>
                  <a:t>利用演绎定理</a:t>
                </a:r>
                <a:endParaRPr lang="en-US" altLang="zh-CN" dirty="0" smtClean="0"/>
              </a:p>
              <a:p>
                <a:pPr marL="0" indent="0">
                  <a:buNone/>
                </a:pPr>
                <a:r>
                  <a:rPr lang="en-US" altLang="zh-CN" dirty="0" smtClean="0"/>
                  <a:t>	</a:t>
                </a:r>
                <a:r>
                  <a:rPr lang="zh-CN" altLang="en-US" dirty="0" smtClean="0"/>
                  <a:t>懂得都懂，可以极大简化运算，但是不一定能用</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19854" y="1124744"/>
                <a:ext cx="8856984" cy="5472608"/>
              </a:xfrm>
              <a:blipFill rotWithShape="1">
                <a:blip r:embed="rId2"/>
                <a:stretch>
                  <a:fillRect l="-757" t="-2341" r="-688" b="-892"/>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955440" y="3902400"/>
              <a:ext cx="7805160" cy="277200"/>
            </p14:xfrm>
          </p:contentPart>
        </mc:Choice>
        <mc:Fallback>
          <p:pic>
            <p:nvPicPr>
              <p:cNvPr id="4" name="墨迹 3"/>
              <p:cNvPicPr/>
              <p:nvPr/>
            </p:nvPicPr>
            <p:blipFill>
              <a:blip r:embed="rId4"/>
              <a:stretch>
                <a:fillRect/>
              </a:stretch>
            </p:blipFill>
            <p:spPr>
              <a:xfrm>
                <a:off x="946080" y="3893040"/>
                <a:ext cx="7823880" cy="295920"/>
              </a:xfrm>
              <a:prstGeom prst="rect">
                <a:avLst/>
              </a:prstGeom>
            </p:spPr>
          </p:pic>
        </mc:Fallback>
      </mc:AlternateContent>
    </p:spTree>
    <p:extLst>
      <p:ext uri="{BB962C8B-B14F-4D97-AF65-F5344CB8AC3E}">
        <p14:creationId xmlns:p14="http://schemas.microsoft.com/office/powerpoint/2010/main" val="498613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Eg1.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0247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Eg1.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48" y="4437112"/>
            <a:ext cx="8064896" cy="201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2353050" y="823414"/>
            <a:ext cx="2088232" cy="5139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062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Eg2.</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1455840" y="2089440"/>
              <a:ext cx="5188320" cy="2598840"/>
            </p14:xfrm>
          </p:contentPart>
        </mc:Choice>
        <mc:Fallback>
          <p:pic>
            <p:nvPicPr>
              <p:cNvPr id="4" name="墨迹 3"/>
              <p:cNvPicPr/>
              <p:nvPr/>
            </p:nvPicPr>
            <p:blipFill>
              <a:blip r:embed="rId4"/>
              <a:stretch>
                <a:fillRect/>
              </a:stretch>
            </p:blipFill>
            <p:spPr>
              <a:xfrm>
                <a:off x="1446480" y="2080080"/>
                <a:ext cx="5207040" cy="2617560"/>
              </a:xfrm>
              <a:prstGeom prst="rect">
                <a:avLst/>
              </a:prstGeom>
            </p:spPr>
          </p:pic>
        </mc:Fallback>
      </mc:AlternateContent>
    </p:spTree>
    <p:extLst>
      <p:ext uri="{BB962C8B-B14F-4D97-AF65-F5344CB8AC3E}">
        <p14:creationId xmlns:p14="http://schemas.microsoft.com/office/powerpoint/2010/main" val="37087803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Eg2.</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 y="4293096"/>
            <a:ext cx="9132887"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2300862"/>
            <a:ext cx="7128792" cy="2125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4" name="墨迹 3"/>
              <p14:cNvContentPartPr/>
              <p14:nvPr/>
            </p14:nvContentPartPr>
            <p14:xfrm>
              <a:off x="3259440" y="4134600"/>
              <a:ext cx="2455920" cy="98280"/>
            </p14:xfrm>
          </p:contentPart>
        </mc:Choice>
        <mc:Fallback>
          <p:pic>
            <p:nvPicPr>
              <p:cNvPr id="4" name="墨迹 3"/>
              <p:cNvPicPr/>
              <p:nvPr/>
            </p:nvPicPr>
            <p:blipFill>
              <a:blip r:embed="rId6"/>
              <a:stretch>
                <a:fillRect/>
              </a:stretch>
            </p:blipFill>
            <p:spPr>
              <a:xfrm>
                <a:off x="3250080" y="4125240"/>
                <a:ext cx="2474640" cy="117000"/>
              </a:xfrm>
              <a:prstGeom prst="rect">
                <a:avLst/>
              </a:prstGeom>
            </p:spPr>
          </p:pic>
        </mc:Fallback>
      </mc:AlternateContent>
    </p:spTree>
    <p:extLst>
      <p:ext uri="{BB962C8B-B14F-4D97-AF65-F5344CB8AC3E}">
        <p14:creationId xmlns:p14="http://schemas.microsoft.com/office/powerpoint/2010/main" val="3333993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8451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955143" y="472059"/>
            <a:ext cx="3277654" cy="7676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1625400" y="2223360"/>
              <a:ext cx="6643800" cy="3768840"/>
            </p14:xfrm>
          </p:contentPart>
        </mc:Choice>
        <mc:Fallback>
          <p:pic>
            <p:nvPicPr>
              <p:cNvPr id="4" name="墨迹 3"/>
              <p:cNvPicPr/>
              <p:nvPr/>
            </p:nvPicPr>
            <p:blipFill>
              <a:blip r:embed="rId5"/>
              <a:stretch>
                <a:fillRect/>
              </a:stretch>
            </p:blipFill>
            <p:spPr>
              <a:xfrm>
                <a:off x="1616040" y="2214000"/>
                <a:ext cx="6662520" cy="3787560"/>
              </a:xfrm>
              <a:prstGeom prst="rect">
                <a:avLst/>
              </a:prstGeom>
            </p:spPr>
          </p:pic>
        </mc:Fallback>
      </mc:AlternateContent>
    </p:spTree>
    <p:extLst>
      <p:ext uri="{BB962C8B-B14F-4D97-AF65-F5344CB8AC3E}">
        <p14:creationId xmlns:p14="http://schemas.microsoft.com/office/powerpoint/2010/main" val="1547121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75656" y="1804174"/>
            <a:ext cx="6552728" cy="3539430"/>
          </a:xfrm>
          <a:prstGeom prst="rect">
            <a:avLst/>
          </a:prstGeom>
          <a:noFill/>
        </p:spPr>
        <p:txBody>
          <a:bodyPr wrap="square" rtlCol="0">
            <a:spAutoFit/>
          </a:bodyPr>
          <a:lstStyle/>
          <a:p>
            <a:pPr marL="285750" indent="-285750">
              <a:buFont typeface="Arial" charset="0"/>
              <a:buChar char="•"/>
            </a:pPr>
            <a:r>
              <a:rPr lang="en-US" altLang="zh-CN" sz="3200" dirty="0" smtClean="0"/>
              <a:t>1.</a:t>
            </a:r>
            <a:r>
              <a:rPr lang="zh-CN" altLang="en-US" sz="3200" dirty="0" smtClean="0"/>
              <a:t>基本概念</a:t>
            </a:r>
            <a:endParaRPr lang="en-US" altLang="zh-CN" sz="3200" dirty="0" smtClean="0"/>
          </a:p>
          <a:p>
            <a:pPr marL="285750" indent="-285750">
              <a:buFont typeface="Arial" charset="0"/>
              <a:buChar char="•"/>
            </a:pPr>
            <a:r>
              <a:rPr lang="en-US" altLang="zh-CN" sz="3200" dirty="0" smtClean="0"/>
              <a:t>2.</a:t>
            </a:r>
            <a:r>
              <a:rPr lang="zh-CN" altLang="en-US" sz="3200" dirty="0" smtClean="0"/>
              <a:t>主范式的求解</a:t>
            </a:r>
            <a:endParaRPr lang="en-US" altLang="zh-CN" sz="3200" dirty="0" smtClean="0"/>
          </a:p>
          <a:p>
            <a:pPr marL="285750" indent="-285750">
              <a:buFont typeface="Arial" charset="0"/>
              <a:buChar char="•"/>
            </a:pPr>
            <a:r>
              <a:rPr lang="en-US" altLang="zh-CN" sz="3200" dirty="0" smtClean="0"/>
              <a:t>3.</a:t>
            </a:r>
            <a:r>
              <a:rPr lang="zh-CN" altLang="en-US" sz="3200" dirty="0" smtClean="0"/>
              <a:t>逻辑联结词的完备集相互表示</a:t>
            </a:r>
            <a:endParaRPr lang="en-US" altLang="zh-CN" sz="3200" dirty="0" smtClean="0"/>
          </a:p>
          <a:p>
            <a:pPr marL="285750" indent="-285750">
              <a:buFont typeface="Arial" charset="0"/>
              <a:buChar char="•"/>
            </a:pPr>
            <a:r>
              <a:rPr lang="en-US" altLang="zh-CN" sz="3200" dirty="0" smtClean="0"/>
              <a:t>4.PC</a:t>
            </a:r>
            <a:r>
              <a:rPr lang="zh-CN" altLang="en-US" sz="3200" dirty="0" smtClean="0"/>
              <a:t>的证明</a:t>
            </a:r>
            <a:endParaRPr lang="en-US" altLang="zh-CN" sz="3200" dirty="0" smtClean="0"/>
          </a:p>
          <a:p>
            <a:pPr marL="285750" indent="-285750">
              <a:buFont typeface="Arial" charset="0"/>
              <a:buChar char="•"/>
            </a:pPr>
            <a:r>
              <a:rPr lang="en-US" altLang="zh-CN" sz="3200" dirty="0" smtClean="0"/>
              <a:t>5.ND</a:t>
            </a:r>
            <a:r>
              <a:rPr lang="zh-CN" altLang="en-US" sz="3200" dirty="0" smtClean="0"/>
              <a:t>的证明</a:t>
            </a:r>
            <a:endParaRPr lang="en-US" altLang="zh-CN" sz="3200" dirty="0" smtClean="0"/>
          </a:p>
          <a:p>
            <a:pPr marL="285750" indent="-285750">
              <a:buFont typeface="Arial" charset="0"/>
              <a:buChar char="•"/>
            </a:pPr>
            <a:r>
              <a:rPr lang="en-US" altLang="zh-CN" sz="3200" dirty="0" smtClean="0"/>
              <a:t>6.</a:t>
            </a:r>
            <a:r>
              <a:rPr lang="zh-CN" altLang="en-US" sz="3200" dirty="0" smtClean="0"/>
              <a:t>自然语句的谓词表示</a:t>
            </a:r>
            <a:endParaRPr lang="en-US" altLang="zh-CN" sz="3200" dirty="0" smtClean="0"/>
          </a:p>
          <a:p>
            <a:pPr marL="285750" indent="-285750">
              <a:buFont typeface="Arial" charset="0"/>
              <a:buChar char="•"/>
            </a:pPr>
            <a:r>
              <a:rPr lang="en-US" altLang="zh-CN" sz="3200" dirty="0" smtClean="0"/>
              <a:t>7.FC</a:t>
            </a:r>
            <a:r>
              <a:rPr lang="zh-CN" altLang="en-US" sz="3200" dirty="0" smtClean="0"/>
              <a:t>的证明（到教材</a:t>
            </a:r>
            <a:r>
              <a:rPr lang="en-US" altLang="zh-CN" sz="3200" dirty="0" smtClean="0"/>
              <a:t>5.2.5</a:t>
            </a:r>
            <a:r>
              <a:rPr lang="zh-CN" altLang="en-US" sz="3200" dirty="0" smtClean="0"/>
              <a:t>）</a:t>
            </a:r>
            <a:endParaRPr lang="en-US" altLang="zh-CN" sz="3200" dirty="0" smtClean="0"/>
          </a:p>
        </p:txBody>
      </p:sp>
    </p:spTree>
    <p:extLst>
      <p:ext uri="{BB962C8B-B14F-4D97-AF65-F5344CB8AC3E}">
        <p14:creationId xmlns:p14="http://schemas.microsoft.com/office/powerpoint/2010/main" val="1307959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276872"/>
            <a:ext cx="7524327" cy="39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2536200" y="2607480"/>
              <a:ext cx="5447520" cy="2732760"/>
            </p14:xfrm>
          </p:contentPart>
        </mc:Choice>
        <mc:Fallback>
          <p:pic>
            <p:nvPicPr>
              <p:cNvPr id="4" name="墨迹 3"/>
              <p:cNvPicPr/>
              <p:nvPr/>
            </p:nvPicPr>
            <p:blipFill>
              <a:blip r:embed="rId5"/>
              <a:stretch>
                <a:fillRect/>
              </a:stretch>
            </p:blipFill>
            <p:spPr>
              <a:xfrm>
                <a:off x="2526840" y="2598120"/>
                <a:ext cx="5466240" cy="2751480"/>
              </a:xfrm>
              <a:prstGeom prst="rect">
                <a:avLst/>
              </a:prstGeom>
            </p:spPr>
          </p:pic>
        </mc:Fallback>
      </mc:AlternateContent>
    </p:spTree>
    <p:extLst>
      <p:ext uri="{BB962C8B-B14F-4D97-AF65-F5344CB8AC3E}">
        <p14:creationId xmlns:p14="http://schemas.microsoft.com/office/powerpoint/2010/main" val="417942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435280" cy="4525963"/>
              </a:xfrm>
            </p:spPr>
            <p:txBody>
              <a:bodyPr/>
              <a:lstStyle/>
              <a:p>
                <a:r>
                  <a:rPr lang="en-US" altLang="zh-CN" dirty="0" smtClean="0"/>
                  <a:t>Eg3.</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435280" cy="4525963"/>
              </a:xfrm>
              <a:blipFill rotWithShape="1">
                <a:blip r:embed="rId2"/>
                <a:stretch>
                  <a:fillRect l="-1590" t="-1617"/>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40" y="2728044"/>
            <a:ext cx="8928993" cy="2957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6634800" y="3902400"/>
              <a:ext cx="360" cy="360"/>
            </p14:xfrm>
          </p:contentPart>
        </mc:Choice>
        <mc:Fallback>
          <p:pic>
            <p:nvPicPr>
              <p:cNvPr id="4" name="墨迹 3"/>
              <p:cNvPicPr/>
              <p:nvPr/>
            </p:nvPicPr>
            <p:blipFill>
              <a:blip r:embed="rId5"/>
              <a:stretch>
                <a:fillRect/>
              </a:stretch>
            </p:blipFill>
            <p:spPr>
              <a:xfrm>
                <a:off x="6625440" y="3893040"/>
                <a:ext cx="19080" cy="19080"/>
              </a:xfrm>
              <a:prstGeom prst="rect">
                <a:avLst/>
              </a:prstGeom>
            </p:spPr>
          </p:pic>
        </mc:Fallback>
      </mc:AlternateContent>
    </p:spTree>
    <p:extLst>
      <p:ext uri="{BB962C8B-B14F-4D97-AF65-F5344CB8AC3E}">
        <p14:creationId xmlns:p14="http://schemas.microsoft.com/office/powerpoint/2010/main" val="15555990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66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509128" y="595328"/>
            <a:ext cx="3384376" cy="6747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2562840" y="2098440"/>
              <a:ext cx="3733200" cy="3598920"/>
            </p14:xfrm>
          </p:contentPart>
        </mc:Choice>
        <mc:Fallback>
          <p:pic>
            <p:nvPicPr>
              <p:cNvPr id="4" name="墨迹 3"/>
              <p:cNvPicPr/>
              <p:nvPr/>
            </p:nvPicPr>
            <p:blipFill>
              <a:blip r:embed="rId5"/>
              <a:stretch>
                <a:fillRect/>
              </a:stretch>
            </p:blipFill>
            <p:spPr>
              <a:xfrm>
                <a:off x="2553480" y="2089080"/>
                <a:ext cx="3751920" cy="3617640"/>
              </a:xfrm>
              <a:prstGeom prst="rect">
                <a:avLst/>
              </a:prstGeom>
            </p:spPr>
          </p:pic>
        </mc:Fallback>
      </mc:AlternateContent>
    </p:spTree>
    <p:extLst>
      <p:ext uri="{BB962C8B-B14F-4D97-AF65-F5344CB8AC3E}">
        <p14:creationId xmlns:p14="http://schemas.microsoft.com/office/powerpoint/2010/main" val="1847778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6" y="2060848"/>
            <a:ext cx="8504237"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233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4.PC</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5" y="1224086"/>
                <a:ext cx="9036495" cy="4525963"/>
              </a:xfrm>
            </p:spPr>
            <p:txBody>
              <a:bodyPr/>
              <a:lstStyle/>
              <a:p>
                <a:r>
                  <a:rPr lang="en-US" altLang="zh-CN" dirty="0" smtClean="0"/>
                  <a:t>Eg4.</a:t>
                </a:r>
                <a14:m>
                  <m:oMath xmlns:m="http://schemas.openxmlformats.org/officeDocument/2006/math">
                    <m:r>
                      <a:rPr lang="en-US" altLang="zh-CN" i="1" smtClean="0">
                        <a:latin typeface="Cambria Math"/>
                        <a:ea typeface="Cambria Math"/>
                      </a:rPr>
                      <m:t> </m:t>
                    </m:r>
                    <m:d>
                      <m:dPr>
                        <m:ctrlPr>
                          <a:rPr lang="en-US" altLang="zh-CN" b="0" i="1" smtClean="0">
                            <a:latin typeface="Cambria Math"/>
                            <a:ea typeface="Cambria Math"/>
                          </a:rPr>
                        </m:ctrlPr>
                      </m:dPr>
                      <m:e>
                        <m:d>
                          <m:dPr>
                            <m:ctrlPr>
                              <a:rPr lang="en-US" altLang="zh-CN" b="0" i="1" smtClean="0">
                                <a:latin typeface="Cambria Math"/>
                                <a:ea typeface="Cambria Math"/>
                              </a:rPr>
                            </m:ctrlPr>
                          </m:dPr>
                          <m:e>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𝐶</m:t>
                        </m:r>
                      </m:e>
                    </m:d>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𝐷</m:t>
                    </m:r>
                    <m:r>
                      <a:rPr lang="en-US" altLang="zh-CN" b="0" i="1" smtClean="0">
                        <a:latin typeface="Cambria Math"/>
                        <a:ea typeface="Cambria Math"/>
                      </a:rPr>
                      <m:t>→⇁</m:t>
                    </m:r>
                    <m:r>
                      <a:rPr lang="en-US" altLang="zh-CN" b="0" i="1" smtClean="0">
                        <a:latin typeface="Cambria Math"/>
                        <a:ea typeface="Cambria Math"/>
                      </a:rPr>
                      <m:t>𝐵</m:t>
                    </m:r>
                    <m:r>
                      <a:rPr lang="en-US" altLang="zh-CN" b="0" i="1" smtClean="0">
                        <a:latin typeface="Cambria Math"/>
                        <a:ea typeface="Cambria Math"/>
                      </a:rPr>
                      <m:t>,⇁</m:t>
                    </m:r>
                    <m:r>
                      <a:rPr lang="en-US" altLang="zh-CN" b="0" i="1" smtClean="0">
                        <a:latin typeface="Cambria Math"/>
                        <a:ea typeface="Cambria Math"/>
                      </a:rPr>
                      <m:t>𝐴</m:t>
                    </m:r>
                    <m:r>
                      <a:rPr lang="en-US" altLang="zh-CN" i="1" smtClean="0">
                        <a:latin typeface="Cambria Math"/>
                        <a:ea typeface="Cambria Math"/>
                      </a:rPr>
                      <m:t>⊢</m:t>
                    </m:r>
                    <m:r>
                      <a:rPr lang="en-US" altLang="zh-CN" b="0" i="1" smtClean="0">
                        <a:latin typeface="Cambria Math"/>
                        <a:ea typeface="Cambria Math"/>
                      </a:rPr>
                      <m:t>𝐷</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5" y="1224086"/>
                <a:ext cx="9036495" cy="4525963"/>
              </a:xfrm>
              <a:blipFill rotWithShape="1">
                <a:blip r:embed="rId2"/>
                <a:stretch>
                  <a:fillRect l="-1552" t="-809"/>
                </a:stretch>
              </a:blipFill>
            </p:spPr>
            <p:txBody>
              <a:bodyPr/>
              <a:lstStyle/>
              <a:p>
                <a:r>
                  <a:rPr lang="zh-CN" altLang="en-US">
                    <a:noFill/>
                  </a:rPr>
                  <a:t> </a:t>
                </a:r>
              </a:p>
            </p:txBody>
          </p:sp>
        </mc:Fallback>
      </mc:AlternateContent>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175352" y="-271680"/>
            <a:ext cx="4824536" cy="9057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1446840" y="2286000"/>
              <a:ext cx="7161840" cy="4331160"/>
            </p14:xfrm>
          </p:contentPart>
        </mc:Choice>
        <mc:Fallback>
          <p:pic>
            <p:nvPicPr>
              <p:cNvPr id="4" name="墨迹 3"/>
              <p:cNvPicPr/>
              <p:nvPr/>
            </p:nvPicPr>
            <p:blipFill>
              <a:blip r:embed="rId5"/>
              <a:stretch>
                <a:fillRect/>
              </a:stretch>
            </p:blipFill>
            <p:spPr>
              <a:xfrm>
                <a:off x="1437480" y="2276640"/>
                <a:ext cx="7180560" cy="4349880"/>
              </a:xfrm>
              <a:prstGeom prst="rect">
                <a:avLst/>
              </a:prstGeom>
            </p:spPr>
          </p:pic>
        </mc:Fallback>
      </mc:AlternateContent>
    </p:spTree>
    <p:extLst>
      <p:ext uri="{BB962C8B-B14F-4D97-AF65-F5344CB8AC3E}">
        <p14:creationId xmlns:p14="http://schemas.microsoft.com/office/powerpoint/2010/main" val="26932257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fontScale="85000" lnSpcReduction="10000"/>
              </a:bodyPr>
              <a:lstStyle/>
              <a:p>
                <a:r>
                  <a:rPr lang="zh-CN" altLang="en-US" dirty="0" smtClean="0"/>
                  <a:t>个人认为的重要的解题思路：</a:t>
                </a:r>
                <a:endParaRPr lang="en-US" altLang="zh-CN" dirty="0"/>
              </a:p>
              <a:p>
                <a:r>
                  <a:rPr lang="en-US" altLang="zh-CN" dirty="0" smtClean="0"/>
                  <a:t>1.</a:t>
                </a:r>
                <a:r>
                  <a:rPr lang="zh-CN" altLang="en-US" dirty="0" smtClean="0"/>
                  <a:t>思考要引入什么，决定下一个方向</a:t>
                </a:r>
                <a:endParaRPr lang="en-US" altLang="zh-CN" dirty="0" smtClean="0"/>
              </a:p>
              <a:p>
                <a:r>
                  <a:rPr lang="en-US" altLang="zh-CN" dirty="0" smtClean="0"/>
                  <a:t>2.</a:t>
                </a:r>
                <a:r>
                  <a:rPr lang="en-US" altLang="zh-CN" dirty="0">
                    <a:ea typeface="Cambria Math"/>
                  </a:rPr>
                  <a:t> </a:t>
                </a:r>
                <a14:m>
                  <m:oMath xmlns:m="http://schemas.openxmlformats.org/officeDocument/2006/math">
                    <m:r>
                      <a:rPr lang="en-US" altLang="zh-CN" i="1">
                        <a:latin typeface="Cambria Math"/>
                        <a:ea typeface="Cambria Math"/>
                      </a:rPr>
                      <m:t>∨</m:t>
                    </m:r>
                  </m:oMath>
                </a14:m>
                <a:r>
                  <a:rPr lang="zh-CN" altLang="en-US" dirty="0" smtClean="0"/>
                  <a:t>在条件中常常考虑</a:t>
                </a:r>
                <a14:m>
                  <m:oMath xmlns:m="http://schemas.openxmlformats.org/officeDocument/2006/math">
                    <m:r>
                      <a:rPr lang="en-US" altLang="zh-CN" i="1">
                        <a:latin typeface="Cambria Math"/>
                        <a:ea typeface="Cambria Math"/>
                      </a:rPr>
                      <m:t>∨</m:t>
                    </m:r>
                  </m:oMath>
                </a14:m>
                <a:r>
                  <a:rPr lang="zh-CN" altLang="en-US" dirty="0" smtClean="0"/>
                  <a:t>的消除</a:t>
                </a:r>
                <a:endParaRPr lang="en-US" altLang="zh-CN" dirty="0" smtClean="0"/>
              </a:p>
              <a:p>
                <a:r>
                  <a:rPr lang="en-US" altLang="zh-CN" dirty="0"/>
                  <a:t> </a:t>
                </a:r>
                <a:r>
                  <a:rPr lang="en-US" altLang="zh-CN" dirty="0" smtClean="0"/>
                  <a:t>  </a:t>
                </a:r>
                <a:r>
                  <a:rPr lang="zh-CN" altLang="en-US" dirty="0" smtClean="0"/>
                  <a:t>即在条件有</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r>
                  <a:rPr lang="zh-CN" altLang="en-US" dirty="0" smtClean="0"/>
                  <a:t>的时候，在条件中加入</a:t>
                </a:r>
                <a:r>
                  <a:rPr lang="en-US" altLang="zh-CN" dirty="0" smtClean="0"/>
                  <a:t>A</a:t>
                </a:r>
                <a:r>
                  <a:rPr lang="zh-CN" altLang="en-US" dirty="0" smtClean="0"/>
                  <a:t>或者加入条件</a:t>
                </a:r>
                <a:r>
                  <a:rPr lang="en-US" altLang="zh-CN" dirty="0" smtClean="0"/>
                  <a:t>B </a:t>
                </a:r>
                <a:r>
                  <a:rPr lang="zh-CN" altLang="en-US" dirty="0" smtClean="0"/>
                  <a:t>若都能推导出结果</a:t>
                </a:r>
                <a:r>
                  <a:rPr lang="en-US" altLang="zh-CN" dirty="0" smtClean="0"/>
                  <a:t>C,</a:t>
                </a:r>
                <a:r>
                  <a:rPr lang="zh-CN" altLang="en-US" dirty="0" smtClean="0"/>
                  <a:t>则原条件能推出结果</a:t>
                </a:r>
                <a:r>
                  <a:rPr lang="en-US" altLang="zh-CN" dirty="0" smtClean="0"/>
                  <a:t>C</a:t>
                </a:r>
              </a:p>
              <a:p>
                <a:r>
                  <a:rPr lang="en-US" altLang="zh-CN" dirty="0" smtClean="0"/>
                  <a:t>3.V</a:t>
                </a:r>
                <a:r>
                  <a:rPr lang="zh-CN" altLang="en-US" dirty="0" smtClean="0"/>
                  <a:t>在结果的时候常常考虑假设消除</a:t>
                </a:r>
                <a:endParaRPr lang="en-US" altLang="zh-CN" dirty="0"/>
              </a:p>
              <a:p>
                <a:r>
                  <a:rPr lang="zh-CN" altLang="en-US" dirty="0" smtClean="0"/>
                  <a:t>即在结果有</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r>
                  <a:rPr lang="zh-CN" altLang="en-US" dirty="0" smtClean="0"/>
                  <a:t>的时候</a:t>
                </a:r>
                <a:r>
                  <a:rPr lang="en-US" altLang="zh-CN" dirty="0" smtClean="0"/>
                  <a:t>,</a:t>
                </a:r>
                <a:r>
                  <a:rPr lang="zh-CN" altLang="en-US" dirty="0" smtClean="0"/>
                  <a:t>在条件加入</a:t>
                </a:r>
                <a:r>
                  <a:rPr lang="en-US" altLang="zh-CN" dirty="0" smtClean="0"/>
                  <a:t>C</a:t>
                </a:r>
                <a:r>
                  <a:rPr lang="zh-CN" altLang="en-US" dirty="0" smtClean="0"/>
                  <a:t>或者</a:t>
                </a:r>
                <a14:m>
                  <m:oMath xmlns:m="http://schemas.openxmlformats.org/officeDocument/2006/math">
                    <m:r>
                      <a:rPr lang="zh-CN" altLang="en-US" i="1" smtClean="0">
                        <a:latin typeface="Cambria Math"/>
                      </a:rPr>
                      <m:t>⇁</m:t>
                    </m:r>
                  </m:oMath>
                </a14:m>
                <a:r>
                  <a:rPr lang="en-US" altLang="zh-CN" dirty="0" smtClean="0"/>
                  <a:t>C</a:t>
                </a:r>
                <a:r>
                  <a:rPr lang="zh-CN" altLang="en-US" dirty="0" smtClean="0"/>
                  <a:t>都能推出</a:t>
                </a:r>
                <a:r>
                  <a:rPr lang="en-US" altLang="zh-CN" dirty="0" smtClean="0"/>
                  <a:t>A</a:t>
                </a:r>
                <a:r>
                  <a:rPr lang="zh-CN" altLang="en-US" dirty="0" smtClean="0"/>
                  <a:t>或者</a:t>
                </a:r>
                <a:r>
                  <a:rPr lang="en-US" altLang="zh-CN" dirty="0" smtClean="0"/>
                  <a:t>B</a:t>
                </a:r>
                <a:r>
                  <a:rPr lang="zh-CN" altLang="en-US" dirty="0" smtClean="0"/>
                  <a:t>其中一个，则原条件能推出结果</a:t>
                </a:r>
                <a:r>
                  <a:rPr lang="en-US" altLang="zh-CN" dirty="0" smtClean="0"/>
                  <a:t>A</a:t>
                </a:r>
                <a14:m>
                  <m:oMath xmlns:m="http://schemas.openxmlformats.org/officeDocument/2006/math">
                    <m:r>
                      <a:rPr lang="en-US" altLang="zh-CN" i="1" smtClean="0">
                        <a:latin typeface="Cambria Math"/>
                        <a:ea typeface="Cambria Math"/>
                      </a:rPr>
                      <m:t>∨</m:t>
                    </m:r>
                  </m:oMath>
                </a14:m>
                <a:r>
                  <a:rPr lang="en-US" altLang="zh-CN" dirty="0" smtClean="0"/>
                  <a:t>B</a:t>
                </a:r>
              </a:p>
              <a:p>
                <a:r>
                  <a:rPr lang="en-US" altLang="zh-CN" dirty="0" smtClean="0"/>
                  <a:t>4.</a:t>
                </a:r>
                <a:r>
                  <a:rPr lang="zh-CN" altLang="en-US" dirty="0" smtClean="0"/>
                  <a:t>没什么思路就加条件，考虑‘假设消除’或者‘</a:t>
                </a:r>
                <a14:m>
                  <m:oMath xmlns:m="http://schemas.openxmlformats.org/officeDocument/2006/math">
                    <m:r>
                      <a:rPr lang="zh-CN" altLang="en-US" i="1" smtClean="0">
                        <a:latin typeface="Cambria Math"/>
                      </a:rPr>
                      <m:t>⇁</m:t>
                    </m:r>
                  </m:oMath>
                </a14:m>
                <a:r>
                  <a:rPr lang="zh-CN" altLang="en-US" dirty="0" smtClean="0"/>
                  <a:t>的消除’（条件不一致）规则</a:t>
                </a:r>
                <a:endParaRPr lang="en-US" altLang="zh-CN" dirty="0" smtClean="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185" t="-2561"/>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027080" y="553680"/>
              <a:ext cx="8072640" cy="5670720"/>
            </p14:xfrm>
          </p:contentPart>
        </mc:Choice>
        <mc:Fallback>
          <p:pic>
            <p:nvPicPr>
              <p:cNvPr id="3" name="墨迹 2"/>
              <p:cNvPicPr/>
              <p:nvPr/>
            </p:nvPicPr>
            <p:blipFill>
              <a:blip r:embed="rId4"/>
              <a:stretch>
                <a:fillRect/>
              </a:stretch>
            </p:blipFill>
            <p:spPr>
              <a:xfrm>
                <a:off x="1017720" y="544320"/>
                <a:ext cx="8091360" cy="5689440"/>
              </a:xfrm>
              <a:prstGeom prst="rect">
                <a:avLst/>
              </a:prstGeom>
            </p:spPr>
          </p:pic>
        </mc:Fallback>
      </mc:AlternateContent>
    </p:spTree>
    <p:extLst>
      <p:ext uri="{BB962C8B-B14F-4D97-AF65-F5344CB8AC3E}">
        <p14:creationId xmlns:p14="http://schemas.microsoft.com/office/powerpoint/2010/main" val="4179287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658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422134" y="1834449"/>
            <a:ext cx="3579649"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2089800" y="1348560"/>
              <a:ext cx="6581520" cy="4983120"/>
            </p14:xfrm>
          </p:contentPart>
        </mc:Choice>
        <mc:Fallback>
          <p:pic>
            <p:nvPicPr>
              <p:cNvPr id="4" name="墨迹 3"/>
              <p:cNvPicPr/>
              <p:nvPr/>
            </p:nvPicPr>
            <p:blipFill>
              <a:blip r:embed="rId5"/>
              <a:stretch>
                <a:fillRect/>
              </a:stretch>
            </p:blipFill>
            <p:spPr>
              <a:xfrm>
                <a:off x="2080440" y="1339200"/>
                <a:ext cx="6600240" cy="5001840"/>
              </a:xfrm>
              <a:prstGeom prst="rect">
                <a:avLst/>
              </a:prstGeom>
            </p:spPr>
          </p:pic>
        </mc:Fallback>
      </mc:AlternateContent>
    </p:spTree>
    <p:extLst>
      <p:ext uri="{BB962C8B-B14F-4D97-AF65-F5344CB8AC3E}">
        <p14:creationId xmlns:p14="http://schemas.microsoft.com/office/powerpoint/2010/main" val="3404166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11" y="1195310"/>
            <a:ext cx="7321525"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6143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基本概念</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20000"/>
              </a:bodyPr>
              <a:lstStyle/>
              <a:p>
                <a:r>
                  <a:rPr lang="zh-CN" altLang="en-US" dirty="0" smtClean="0"/>
                  <a:t>原子命题、复合命题、命题变元</a:t>
                </a:r>
                <a:endParaRPr lang="en-US" altLang="zh-CN" dirty="0" smtClean="0"/>
              </a:p>
              <a:p>
                <a:r>
                  <a:rPr lang="zh-CN" altLang="en-US" dirty="0" smtClean="0"/>
                  <a:t>否定词</a:t>
                </a:r>
                <a14:m>
                  <m:oMath xmlns:m="http://schemas.openxmlformats.org/officeDocument/2006/math">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合取词</m:t>
                    </m:r>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析</m:t>
                    </m:r>
                    <m:r>
                      <a:rPr lang="zh-CN" altLang="en-US" b="0" i="1" smtClean="0">
                        <a:latin typeface="Cambria Math"/>
                      </a:rPr>
                      <m:t>取词</m:t>
                    </m:r>
                    <m:r>
                      <a:rPr lang="zh-CN" altLang="en-US" i="1" smtClean="0">
                        <a:latin typeface="Cambria Math"/>
                      </a:rPr>
                      <m:t>∨</m:t>
                    </m:r>
                  </m:oMath>
                </a14:m>
                <a:endParaRPr lang="en-US" altLang="zh-CN" i="1" dirty="0" smtClean="0">
                  <a:latin typeface="Cambria Math"/>
                </a:endParaRPr>
              </a:p>
              <a:p>
                <a14:m>
                  <m:oMath xmlns:m="http://schemas.openxmlformats.org/officeDocument/2006/math">
                    <m:r>
                      <a:rPr lang="zh-CN" altLang="en-US" i="1">
                        <a:latin typeface="Cambria Math"/>
                      </a:rPr>
                      <m:t>蕴含</m:t>
                    </m:r>
                    <m:r>
                      <a:rPr lang="zh-CN" altLang="en-US" b="0" i="1" smtClean="0">
                        <a:latin typeface="Cambria Math"/>
                      </a:rPr>
                      <m:t>词</m:t>
                    </m:r>
                    <m:r>
                      <a:rPr lang="zh-CN" altLang="en-US" i="1" smtClean="0">
                        <a:latin typeface="Cambria Math"/>
                      </a:rPr>
                      <m:t>→</m:t>
                    </m:r>
                  </m:oMath>
                </a14:m>
                <a:endParaRPr lang="en-US" altLang="zh-CN" i="1" dirty="0" smtClean="0">
                  <a:latin typeface="Cambria Math"/>
                </a:endParaRPr>
              </a:p>
              <a:p>
                <a:endParaRPr lang="en-US" altLang="zh-CN" i="1" dirty="0" smtClean="0">
                  <a:latin typeface="Cambria Math"/>
                </a:endParaRPr>
              </a:p>
              <a:p>
                <a:endParaRPr lang="en-US" altLang="zh-CN" dirty="0" smtClean="0"/>
              </a:p>
              <a:p>
                <a:r>
                  <a:rPr lang="zh-CN" altLang="en-US" dirty="0" smtClean="0"/>
                  <a:t>逻辑蕴含、逻辑等价</a:t>
                </a:r>
                <a:endParaRPr lang="en-US" altLang="zh-CN" dirty="0" smtClean="0"/>
              </a:p>
              <a:p>
                <a:r>
                  <a:rPr lang="zh-CN" altLang="en-US" dirty="0" smtClean="0"/>
                  <a:t>代入原理、替换原理</a:t>
                </a:r>
                <a:endParaRPr lang="en-US" altLang="zh-CN" dirty="0" smtClean="0"/>
              </a:p>
              <a:p>
                <a:endParaRPr lang="zh-CN" alt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481" t="-4313" b="-2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1014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Eg1.</a:t>
                </a:r>
                <a:r>
                  <a:rPr lang="en-US" altLang="zh-CN" dirty="0" smtClean="0">
                    <a:ea typeface="Cambria Math"/>
                  </a:rPr>
                  <a:t> </a:t>
                </a:r>
                <a14:m>
                  <m:oMath xmlns:m="http://schemas.openxmlformats.org/officeDocument/2006/math">
                    <m:r>
                      <a:rPr lang="en-US" altLang="zh-CN" i="1">
                        <a:latin typeface="Cambria Math"/>
                        <a:ea typeface="Cambria Math"/>
                      </a:rPr>
                      <m:t>⊢ </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𝐴</m:t>
                        </m:r>
                        <m:r>
                          <a:rPr lang="zh-CN" altLang="en-US" i="1">
                            <a:latin typeface="Cambria Math"/>
                            <a:ea typeface="Cambria Math"/>
                          </a:rPr>
                          <m:t>∨</m:t>
                        </m:r>
                        <m:r>
                          <a:rPr lang="en-US" altLang="zh-CN" i="1">
                            <a:latin typeface="Cambria Math"/>
                            <a:ea typeface="Cambria Math"/>
                          </a:rPr>
                          <m:t>𝐵</m:t>
                        </m:r>
                      </m:e>
                    </m:d>
                    <m:r>
                      <a:rPr lang="en-US" altLang="zh-CN" i="1">
                        <a:latin typeface="Cambria Math"/>
                        <a:ea typeface="Cambria Math"/>
                      </a:rPr>
                      <m:t>∧</m:t>
                    </m:r>
                    <m:d>
                      <m:dPr>
                        <m:ctrlPr>
                          <a:rPr lang="en-US" altLang="zh-CN" i="1">
                            <a:latin typeface="Cambria Math"/>
                            <a:ea typeface="Cambria Math"/>
                          </a:rPr>
                        </m:ctrlPr>
                      </m:dPr>
                      <m:e>
                        <m:r>
                          <a:rPr lang="en-US" altLang="zh-CN" i="1">
                            <a:latin typeface="Cambria Math"/>
                            <a:ea typeface="Cambria Math"/>
                          </a:rPr>
                          <m:t>⇁</m:t>
                        </m:r>
                        <m:r>
                          <a:rPr lang="en-US" altLang="zh-CN" i="1">
                            <a:latin typeface="Cambria Math"/>
                            <a:ea typeface="Cambria Math"/>
                          </a:rPr>
                          <m:t>𝐵</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14:m>
                  <m:oMath xmlns:m="http://schemas.openxmlformats.org/officeDocument/2006/math">
                    <m:r>
                      <a:rPr lang="en-US" altLang="zh-CN" i="1">
                        <a:latin typeface="Cambria Math"/>
                        <a:ea typeface="Cambria Math"/>
                      </a:rPr>
                      <m:t>→</m:t>
                    </m:r>
                  </m:oMath>
                </a14:m>
                <a:r>
                  <a:rPr lang="en-US" altLang="zh-CN" dirty="0">
                    <a:ea typeface="Cambria Math"/>
                  </a:rPr>
                  <a:t> </a:t>
                </a:r>
                <a14:m>
                  <m:oMath xmlns:m="http://schemas.openxmlformats.org/officeDocument/2006/math">
                    <m:d>
                      <m:dPr>
                        <m:ctrlPr>
                          <a:rPr lang="en-US" altLang="zh-CN" i="1">
                            <a:latin typeface="Cambria Math"/>
                            <a:ea typeface="Cambria Math"/>
                          </a:rPr>
                        </m:ctrlPr>
                      </m:dPr>
                      <m:e>
                        <m:r>
                          <a:rPr lang="en-US" altLang="zh-CN" i="1">
                            <a:latin typeface="Cambria Math"/>
                            <a:ea typeface="Cambria Math"/>
                          </a:rPr>
                          <m:t>⇁</m:t>
                        </m:r>
                        <m:r>
                          <a:rPr lang="en-US" altLang="zh-CN" b="0" i="1" smtClean="0">
                            <a:latin typeface="Cambria Math"/>
                            <a:ea typeface="Cambria Math"/>
                          </a:rPr>
                          <m:t>𝐴</m:t>
                        </m:r>
                        <m:r>
                          <a:rPr lang="zh-CN" altLang="en-US" i="1">
                            <a:latin typeface="Cambria Math"/>
                            <a:ea typeface="Cambria Math"/>
                          </a:rPr>
                          <m:t>∨</m:t>
                        </m:r>
                        <m:r>
                          <a:rPr lang="en-US" altLang="zh-CN" i="1">
                            <a:latin typeface="Cambria Math"/>
                            <a:ea typeface="Cambria Math"/>
                          </a:rPr>
                          <m:t>𝐶</m:t>
                        </m:r>
                      </m:e>
                    </m:d>
                  </m:oMath>
                </a14:m>
                <a:r>
                  <a:rPr lang="en-US" altLang="zh-CN" dirty="0">
                    <a:ea typeface="Cambria Math"/>
                  </a:rPr>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564904"/>
            <a:ext cx="774041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3705840" y="1509120"/>
              <a:ext cx="4429440" cy="3027600"/>
            </p14:xfrm>
          </p:contentPart>
        </mc:Choice>
        <mc:Fallback>
          <p:pic>
            <p:nvPicPr>
              <p:cNvPr id="4" name="墨迹 3"/>
              <p:cNvPicPr/>
              <p:nvPr/>
            </p:nvPicPr>
            <p:blipFill>
              <a:blip r:embed="rId5"/>
              <a:stretch>
                <a:fillRect/>
              </a:stretch>
            </p:blipFill>
            <p:spPr>
              <a:xfrm>
                <a:off x="3696480" y="1499760"/>
                <a:ext cx="4448160" cy="3046320"/>
              </a:xfrm>
              <a:prstGeom prst="rect">
                <a:avLst/>
              </a:prstGeom>
            </p:spPr>
          </p:pic>
        </mc:Fallback>
      </mc:AlternateContent>
    </p:spTree>
    <p:extLst>
      <p:ext uri="{BB962C8B-B14F-4D97-AF65-F5344CB8AC3E}">
        <p14:creationId xmlns:p14="http://schemas.microsoft.com/office/powerpoint/2010/main" val="2200709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70774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204864"/>
            <a:ext cx="6768752" cy="431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1794960" y="2089440"/>
              <a:ext cx="4992120" cy="2509560"/>
            </p14:xfrm>
          </p:contentPart>
        </mc:Choice>
        <mc:Fallback>
          <p:pic>
            <p:nvPicPr>
              <p:cNvPr id="4" name="墨迹 3"/>
              <p:cNvPicPr/>
              <p:nvPr/>
            </p:nvPicPr>
            <p:blipFill>
              <a:blip r:embed="rId5"/>
              <a:stretch>
                <a:fillRect/>
              </a:stretch>
            </p:blipFill>
            <p:spPr>
              <a:xfrm>
                <a:off x="1785600" y="2080080"/>
                <a:ext cx="5010840" cy="2528280"/>
              </a:xfrm>
              <a:prstGeom prst="rect">
                <a:avLst/>
              </a:prstGeom>
            </p:spPr>
          </p:pic>
        </mc:Fallback>
      </mc:AlternateContent>
    </p:spTree>
    <p:extLst>
      <p:ext uri="{BB962C8B-B14F-4D97-AF65-F5344CB8AC3E}">
        <p14:creationId xmlns:p14="http://schemas.microsoft.com/office/powerpoint/2010/main" val="207546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r>
                      <a:rPr lang="en-US" altLang="zh-CN" b="0" i="1" smtClean="0">
                        <a:latin typeface="Cambria Math"/>
                        <a:ea typeface="Cambria Math"/>
                      </a:rPr>
                      <m:t>(</m:t>
                    </m:r>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r>
                      <a:rPr lang="en-US" altLang="zh-CN" b="0" i="1" smtClean="0">
                        <a:latin typeface="Cambria Math"/>
                        <a:ea typeface="Cambria Math"/>
                      </a:rPr>
                      <m:t>)→</m:t>
                    </m:r>
                    <m:r>
                      <a:rPr lang="en-US" altLang="zh-CN" b="0" i="1" smtClean="0">
                        <a:latin typeface="Cambria Math"/>
                        <a:ea typeface="Cambria Math"/>
                      </a:rPr>
                      <m:t>𝐴</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629024"/>
            <a:ext cx="6421905" cy="2977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1223640" y="4295160"/>
              <a:ext cx="3071880" cy="286200"/>
            </p14:xfrm>
          </p:contentPart>
        </mc:Choice>
        <mc:Fallback>
          <p:pic>
            <p:nvPicPr>
              <p:cNvPr id="4" name="墨迹 3"/>
              <p:cNvPicPr/>
              <p:nvPr/>
            </p:nvPicPr>
            <p:blipFill>
              <a:blip r:embed="rId5"/>
              <a:stretch>
                <a:fillRect/>
              </a:stretch>
            </p:blipFill>
            <p:spPr>
              <a:xfrm>
                <a:off x="1214280" y="4285800"/>
                <a:ext cx="3090600" cy="304920"/>
              </a:xfrm>
              <a:prstGeom prst="rect">
                <a:avLst/>
              </a:prstGeom>
            </p:spPr>
          </p:pic>
        </mc:Fallback>
      </mc:AlternateContent>
    </p:spTree>
    <p:extLst>
      <p:ext uri="{BB962C8B-B14F-4D97-AF65-F5344CB8AC3E}">
        <p14:creationId xmlns:p14="http://schemas.microsoft.com/office/powerpoint/2010/main" val="1310428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5.ND</a:t>
            </a:r>
            <a:r>
              <a:rPr lang="zh-CN" altLang="en-US" dirty="0" smtClean="0"/>
              <a:t>的证明</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Eg2.</a:t>
                </a:r>
                <a:r>
                  <a:rPr lang="en-US" altLang="zh-CN" dirty="0" smtClean="0">
                    <a:ea typeface="Cambria Math"/>
                  </a:rPr>
                  <a:t> </a:t>
                </a:r>
                <a14:m>
                  <m:oMath xmlns:m="http://schemas.openxmlformats.org/officeDocument/2006/math">
                    <m:r>
                      <a:rPr lang="en-US" altLang="zh-CN" i="1" smtClean="0">
                        <a:latin typeface="Cambria Math"/>
                        <a:ea typeface="Cambria Math"/>
                      </a:rPr>
                      <m:t>⊢</m:t>
                    </m:r>
                    <m:d>
                      <m:dPr>
                        <m:ctrlPr>
                          <a:rPr lang="en-US" altLang="zh-CN" b="0" i="1" smtClean="0">
                            <a:latin typeface="Cambria Math"/>
                            <a:ea typeface="Cambria Math"/>
                          </a:rPr>
                        </m:ctrlPr>
                      </m:dPr>
                      <m:e>
                        <m:r>
                          <a:rPr lang="en-US" altLang="zh-CN"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m:t>
                        </m:r>
                        <m:d>
                          <m:dPr>
                            <m:ctrlPr>
                              <a:rPr lang="en-US" altLang="zh-CN" b="0" i="1" smtClean="0">
                                <a:latin typeface="Cambria Math"/>
                                <a:ea typeface="Cambria Math"/>
                              </a:rPr>
                            </m:ctrlPr>
                          </m:dPr>
                          <m:e>
                            <m:r>
                              <a:rPr lang="en-US" altLang="zh-CN" b="0" i="1" smtClean="0">
                                <a:latin typeface="Cambria Math"/>
                                <a:ea typeface="Cambria Math"/>
                              </a:rPr>
                              <m:t>𝐴</m:t>
                            </m:r>
                            <m:r>
                              <a:rPr lang="en-US" altLang="zh-CN" b="0" i="1" smtClean="0">
                                <a:latin typeface="Cambria Math"/>
                                <a:ea typeface="Cambria Math"/>
                              </a:rPr>
                              <m:t>→⇁</m:t>
                            </m:r>
                            <m:r>
                              <a:rPr lang="en-US" altLang="zh-CN" b="0" i="1" smtClean="0">
                                <a:latin typeface="Cambria Math"/>
                                <a:ea typeface="Cambria Math"/>
                              </a:rPr>
                              <m:t>𝐵</m:t>
                            </m:r>
                          </m:e>
                        </m:d>
                      </m:e>
                    </m:d>
                    <m:r>
                      <a:rPr lang="en-US" altLang="zh-CN" b="0" i="1" smtClean="0">
                        <a:latin typeface="Cambria Math"/>
                        <a:ea typeface="Cambria Math"/>
                      </a:rPr>
                      <m:t>→</m:t>
                    </m:r>
                    <m:r>
                      <a:rPr lang="en-US" altLang="zh-CN" b="0" i="1" smtClean="0">
                        <a:latin typeface="Cambria Math"/>
                        <a:ea typeface="Cambria Math"/>
                      </a:rPr>
                      <m:t>𝐴</m:t>
                    </m:r>
                    <m:r>
                      <a:rPr lang="en-US" altLang="zh-CN" b="0" i="1" smtClean="0">
                        <a:latin typeface="Cambria Math"/>
                        <a:ea typeface="Cambria Math"/>
                      </a:rPr>
                      <m:t>  补充</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809"/>
                </a:stretch>
              </a:blipFill>
            </p:spPr>
            <p:txBody>
              <a:bodyPr/>
              <a:lstStyle/>
              <a:p>
                <a:r>
                  <a:rPr lang="zh-CN" altLang="en-US">
                    <a:noFill/>
                  </a:rPr>
                  <a:t> </a:t>
                </a:r>
              </a:p>
            </p:txBody>
          </p:sp>
        </mc:Fallback>
      </mc:AlternateContent>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276872"/>
            <a:ext cx="5895549" cy="427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0922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a:t>
            </a:r>
            <a:r>
              <a:rPr lang="zh-CN" altLang="en-US" dirty="0" smtClean="0"/>
              <a:t>自然语句的谓词表示</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个人认为这块比较水，只要注意以下几点</a:t>
                </a:r>
                <a:endParaRPr lang="en-US" altLang="zh-CN" dirty="0" smtClean="0"/>
              </a:p>
              <a:p>
                <a:r>
                  <a:rPr lang="en-US" altLang="zh-CN" dirty="0" smtClean="0"/>
                  <a:t>1.</a:t>
                </a:r>
                <a:r>
                  <a:rPr lang="zh-CN" altLang="en-US" dirty="0"/>
                  <a:t>每</a:t>
                </a:r>
                <a:r>
                  <a:rPr lang="zh-CN" altLang="en-US" dirty="0" smtClean="0"/>
                  <a:t>条形式化语句前面要记得加</a:t>
                </a:r>
                <a14:m>
                  <m:oMath xmlns:m="http://schemas.openxmlformats.org/officeDocument/2006/math">
                    <m:r>
                      <a:rPr lang="zh-CN" altLang="en-US" i="1" smtClean="0">
                        <a:latin typeface="Cambria Math"/>
                      </a:rPr>
                      <m:t>∀</m:t>
                    </m:r>
                    <m:r>
                      <a:rPr lang="zh-CN" altLang="en-US" i="1">
                        <a:latin typeface="Cambria Math"/>
                      </a:rPr>
                      <m:t>或者</m:t>
                    </m:r>
                    <m:r>
                      <a:rPr lang="zh-CN" altLang="en-US" i="1" smtClean="0">
                        <a:latin typeface="Cambria Math"/>
                      </a:rPr>
                      <m:t>∃</m:t>
                    </m:r>
                  </m:oMath>
                </a14:m>
                <a:r>
                  <a:rPr lang="zh-CN" altLang="en-US" dirty="0" smtClean="0"/>
                  <a:t>尤其是</a:t>
                </a:r>
                <a14:m>
                  <m:oMath xmlns:m="http://schemas.openxmlformats.org/officeDocument/2006/math">
                    <m:r>
                      <a:rPr lang="zh-CN" altLang="en-US" i="1" smtClean="0">
                        <a:latin typeface="Cambria Math"/>
                      </a:rPr>
                      <m:t>∀</m:t>
                    </m:r>
                    <m:r>
                      <a:rPr lang="zh-CN" altLang="en-US" i="1">
                        <a:latin typeface="Cambria Math"/>
                      </a:rPr>
                      <m:t>不要</m:t>
                    </m:r>
                    <m:r>
                      <a:rPr lang="zh-CN" altLang="en-US" i="1" smtClean="0">
                        <a:latin typeface="Cambria Math"/>
                      </a:rPr>
                      <m:t>忘了</m:t>
                    </m:r>
                    <m:r>
                      <a:rPr lang="zh-CN" altLang="en-US" b="0" i="1" smtClean="0">
                        <a:latin typeface="Cambria Math"/>
                      </a:rPr>
                      <m:t>加</m:t>
                    </m:r>
                  </m:oMath>
                </a14:m>
                <a:endParaRPr lang="en-US" altLang="zh-CN" dirty="0" smtClean="0"/>
              </a:p>
              <a:p>
                <a:r>
                  <a:rPr lang="en-US" altLang="zh-CN" dirty="0" smtClean="0"/>
                  <a:t>2.</a:t>
                </a:r>
                <a:r>
                  <a:rPr lang="zh-CN" altLang="en-US" dirty="0" smtClean="0"/>
                  <a:t>两者只能是一个的时候要用异或不是析取词（比如奇数和偶数，本科生和大学生）</a:t>
                </a:r>
                <a:endParaRPr lang="en-US" altLang="zh-CN" dirty="0" smtClean="0"/>
              </a:p>
              <a:p>
                <a:r>
                  <a:rPr lang="en-US" altLang="zh-CN" dirty="0" smtClean="0"/>
                  <a:t>3.</a:t>
                </a:r>
                <a:r>
                  <a:rPr lang="zh-CN" altLang="en-US" dirty="0" smtClean="0"/>
                  <a:t>适当的使用函词</a:t>
                </a:r>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426" r="-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0062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a:t>
            </a:r>
            <a:r>
              <a:rPr lang="zh-CN" altLang="en-US" dirty="0" smtClean="0"/>
              <a:t>自然语句的谓词表示</a:t>
            </a:r>
            <a:endParaRPr lang="zh-CN"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412776"/>
            <a:ext cx="7560840" cy="5016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875240" y="2562840"/>
              <a:ext cx="5715360" cy="2643480"/>
            </p14:xfrm>
          </p:contentPart>
        </mc:Choice>
        <mc:Fallback>
          <p:pic>
            <p:nvPicPr>
              <p:cNvPr id="3" name="墨迹 2"/>
              <p:cNvPicPr/>
              <p:nvPr/>
            </p:nvPicPr>
            <p:blipFill>
              <a:blip r:embed="rId4"/>
              <a:stretch>
                <a:fillRect/>
              </a:stretch>
            </p:blipFill>
            <p:spPr>
              <a:xfrm>
                <a:off x="1865880" y="2553480"/>
                <a:ext cx="5734080" cy="2662200"/>
              </a:xfrm>
              <a:prstGeom prst="rect">
                <a:avLst/>
              </a:prstGeom>
            </p:spPr>
          </p:pic>
        </mc:Fallback>
      </mc:AlternateContent>
    </p:spTree>
    <p:extLst>
      <p:ext uri="{BB962C8B-B14F-4D97-AF65-F5344CB8AC3E}">
        <p14:creationId xmlns:p14="http://schemas.microsoft.com/office/powerpoint/2010/main" val="120852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556792"/>
                <a:ext cx="8305328" cy="4525963"/>
              </a:xfrm>
            </p:spPr>
            <p:txBody>
              <a:bodyPr>
                <a:normAutofit fontScale="92500" lnSpcReduction="20000"/>
              </a:bodyPr>
              <a:lstStyle/>
              <a:p>
                <a:r>
                  <a:rPr lang="zh-CN" altLang="en-US" dirty="0" smtClean="0"/>
                  <a:t>由于只考到</a:t>
                </a:r>
                <a:r>
                  <a:rPr lang="en-US" altLang="zh-CN" dirty="0" smtClean="0"/>
                  <a:t>5.2.5</a:t>
                </a:r>
                <a:r>
                  <a:rPr lang="zh-CN" altLang="en-US" dirty="0" smtClean="0"/>
                  <a:t>所以只有</a:t>
                </a:r>
                <a:r>
                  <a:rPr lang="en-US" altLang="zh-CN" dirty="0" smtClean="0"/>
                  <a:t>6</a:t>
                </a:r>
                <a:r>
                  <a:rPr lang="zh-CN" altLang="en-US" dirty="0" smtClean="0"/>
                  <a:t>个公理以及下面几个定理：</a:t>
                </a:r>
                <a:endParaRPr lang="en-US" altLang="zh-CN" dirty="0" smtClean="0"/>
              </a:p>
              <a:p>
                <a:r>
                  <a:rPr lang="en-US" altLang="zh-CN" dirty="0" smtClean="0"/>
                  <a:t>1.</a:t>
                </a:r>
                <a:r>
                  <a:rPr lang="zh-CN" altLang="en-US" dirty="0" smtClean="0"/>
                  <a:t> </a:t>
                </a:r>
                <a14:m>
                  <m:oMath xmlns:m="http://schemas.openxmlformats.org/officeDocument/2006/math">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b="0" i="1" dirty="0" smtClean="0">
                        <a:latin typeface="Cambria Math"/>
                      </a:rPr>
                      <m:t>𝐴</m:t>
                    </m:r>
                  </m:oMath>
                </a14:m>
                <a:endParaRPr lang="en-US" altLang="zh-CN" dirty="0" smtClean="0"/>
              </a:p>
              <a:p>
                <a:r>
                  <a:rPr lang="en-US" altLang="zh-CN" dirty="0" smtClean="0"/>
                  <a:t>2.</a:t>
                </a:r>
                <a:r>
                  <a:rPr lang="zh-CN" altLang="en-US" dirty="0" smtClean="0"/>
                  <a:t> </a:t>
                </a:r>
                <a14:m>
                  <m:oMath xmlns:m="http://schemas.openxmlformats.org/officeDocument/2006/math">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endParaRPr lang="en-US" altLang="zh-CN" dirty="0" smtClean="0"/>
              </a:p>
              <a:p>
                <a:r>
                  <a:rPr lang="en-US" altLang="zh-CN" dirty="0" smtClean="0"/>
                  <a:t>3.</a:t>
                </a:r>
                <a:r>
                  <a:rPr lang="zh-CN" altLang="en-US" dirty="0" smtClean="0"/>
                  <a:t> </a:t>
                </a:r>
                <a14:m>
                  <m:oMath xmlns:m="http://schemas.openxmlformats.org/officeDocument/2006/math">
                    <m:r>
                      <a:rPr lang="zh-CN" altLang="en-US" i="1" dirty="0" smtClean="0">
                        <a:latin typeface="Cambria Math"/>
                      </a:rPr>
                      <m:t>∀ </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endParaRPr lang="en-US" altLang="zh-CN" dirty="0" smtClean="0"/>
              </a:p>
              <a:p>
                <a:r>
                  <a:rPr lang="en-US" altLang="zh-CN" dirty="0" smtClean="0"/>
                  <a:t>4.</a:t>
                </a:r>
                <a:r>
                  <a:rPr lang="zh-CN" altLang="en-US" dirty="0" smtClean="0"/>
                  <a:t>对</a:t>
                </a:r>
                <a:r>
                  <a:rPr lang="en-US" altLang="zh-CN" dirty="0" smtClean="0"/>
                  <a:t>FC</a:t>
                </a:r>
                <a:r>
                  <a:rPr lang="zh-CN" altLang="en-US" dirty="0" smtClean="0"/>
                  <a:t>中任意公式</a:t>
                </a:r>
                <a:r>
                  <a:rPr lang="en-US" altLang="zh-CN" dirty="0" smtClean="0"/>
                  <a:t>A</a:t>
                </a:r>
                <a:r>
                  <a:rPr lang="zh-CN" altLang="en-US" dirty="0" smtClean="0"/>
                  <a:t>，变元</a:t>
                </a:r>
                <a:r>
                  <a:rPr lang="en-US" altLang="zh-CN" dirty="0" smtClean="0"/>
                  <a:t>v</a:t>
                </a:r>
                <a:r>
                  <a:rPr lang="zh-CN" altLang="en-US" dirty="0" smtClean="0"/>
                  <a:t>，若</a:t>
                </a:r>
                <a14:m>
                  <m:oMath xmlns:m="http://schemas.openxmlformats.org/officeDocument/2006/math">
                    <m:r>
                      <a:rPr lang="zh-CN" altLang="en-US" i="1" smtClean="0">
                        <a:latin typeface="Cambria Math"/>
                      </a:rPr>
                      <m:t>⊢</m:t>
                    </m:r>
                    <m:r>
                      <a:rPr lang="en-US" altLang="zh-CN" b="0" i="1" smtClean="0">
                        <a:latin typeface="Cambria Math"/>
                      </a:rPr>
                      <m:t>𝐴</m:t>
                    </m:r>
                    <m:r>
                      <a:rPr lang="zh-CN" altLang="en-US" b="0" i="1" smtClean="0">
                        <a:latin typeface="Cambria Math"/>
                      </a:rPr>
                      <m:t>则</m:t>
                    </m:r>
                    <m:r>
                      <a:rPr lang="zh-CN" altLang="en-US" i="1"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endParaRPr lang="en-US" altLang="zh-CN" dirty="0" smtClean="0"/>
              </a:p>
              <a:p>
                <a:r>
                  <a:rPr lang="en-US" altLang="zh-CN" dirty="0"/>
                  <a:t>5</a:t>
                </a:r>
                <a:r>
                  <a:rPr lang="en-US" altLang="zh-CN" dirty="0" smtClean="0"/>
                  <a:t>.</a:t>
                </a:r>
                <a:r>
                  <a:rPr lang="zh-CN" altLang="en-US" dirty="0" smtClean="0"/>
                  <a:t>对</a:t>
                </a:r>
                <a:r>
                  <a:rPr lang="en-US" altLang="zh-CN" dirty="0" smtClean="0"/>
                  <a:t>FC</a:t>
                </a:r>
                <a:r>
                  <a:rPr lang="zh-CN" altLang="en-US" dirty="0" smtClean="0"/>
                  <a:t>中任意公式集</a:t>
                </a:r>
                <a14:m>
                  <m:oMath xmlns:m="http://schemas.openxmlformats.org/officeDocument/2006/math">
                    <m:r>
                      <m:rPr>
                        <m:sty m:val="p"/>
                      </m:rPr>
                      <a:rPr lang="el-GR" altLang="zh-CN" i="1" smtClean="0">
                        <a:latin typeface="Cambria Math"/>
                        <a:ea typeface="Cambria Math"/>
                      </a:rPr>
                      <m:t>Γ</m:t>
                    </m:r>
                  </m:oMath>
                </a14:m>
                <a:r>
                  <a:rPr lang="zh-CN" altLang="en-US" dirty="0" smtClean="0"/>
                  <a:t>公式</a:t>
                </a:r>
                <a:r>
                  <a:rPr lang="en-US" altLang="zh-CN" dirty="0" smtClean="0"/>
                  <a:t>A</a:t>
                </a:r>
                <a:r>
                  <a:rPr lang="zh-CN" altLang="en-US" dirty="0" smtClean="0"/>
                  <a:t>，变元</a:t>
                </a:r>
                <a:r>
                  <a:rPr lang="en-US" altLang="zh-CN" dirty="0" smtClean="0"/>
                  <a:t>v</a:t>
                </a:r>
                <a:r>
                  <a:rPr lang="zh-CN" altLang="en-US" dirty="0" smtClean="0"/>
                  <a:t>，且</a:t>
                </a:r>
                <a:r>
                  <a:rPr lang="en-US" altLang="zh-CN" dirty="0" smtClean="0"/>
                  <a:t>v</a:t>
                </a:r>
                <a:r>
                  <a:rPr lang="zh-CN" altLang="en-US" dirty="0" smtClean="0"/>
                  <a:t>不在</a:t>
                </a:r>
                <a14:m>
                  <m:oMath xmlns:m="http://schemas.openxmlformats.org/officeDocument/2006/math">
                    <m:r>
                      <m:rPr>
                        <m:sty m:val="p"/>
                      </m:rPr>
                      <a:rPr lang="el-GR" altLang="zh-CN" i="1" smtClean="0">
                        <a:latin typeface="Cambria Math"/>
                        <a:ea typeface="Cambria Math"/>
                      </a:rPr>
                      <m:t>Γ</m:t>
                    </m:r>
                  </m:oMath>
                </a14:m>
                <a:r>
                  <a:rPr lang="zh-CN" altLang="en-US" dirty="0" smtClean="0"/>
                  <a:t>的任一公式里自由出现，若</a:t>
                </a:r>
                <a14:m>
                  <m:oMath xmlns:m="http://schemas.openxmlformats.org/officeDocument/2006/math">
                    <m:r>
                      <m:rPr>
                        <m:sty m:val="p"/>
                      </m:rPr>
                      <a:rPr lang="el-GR" altLang="zh-CN" i="1" smtClean="0">
                        <a:latin typeface="Cambria Math"/>
                        <a:ea typeface="Cambria Math"/>
                      </a:rPr>
                      <m:t>Γ</m:t>
                    </m:r>
                    <m:r>
                      <a:rPr lang="el-GR" altLang="zh-CN" i="1" smtClean="0">
                        <a:latin typeface="Cambria Math"/>
                        <a:ea typeface="Cambria Math"/>
                      </a:rPr>
                      <m:t> ⊢</m:t>
                    </m:r>
                    <m:r>
                      <a:rPr lang="en-US" altLang="zh-CN" b="0" i="1" smtClean="0">
                        <a:latin typeface="Cambria Math"/>
                      </a:rPr>
                      <m:t>𝐴</m:t>
                    </m:r>
                    <m:r>
                      <a:rPr lang="zh-CN" altLang="en-US" b="0" i="1" smtClean="0">
                        <a:latin typeface="Cambria Math"/>
                      </a:rPr>
                      <m:t>则</m:t>
                    </m:r>
                    <m:r>
                      <m:rPr>
                        <m:sty m:val="p"/>
                      </m:rPr>
                      <a:rPr lang="el-GR" altLang="zh-CN" i="1" smtClean="0">
                        <a:latin typeface="Cambria Math"/>
                        <a:ea typeface="Cambria Math"/>
                      </a:rPr>
                      <m:t>Γ</m:t>
                    </m:r>
                    <m:r>
                      <a:rPr lang="zh-CN" altLang="en-US" i="1"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endParaRPr lang="en-US" altLang="zh-CN" dirty="0" smtClean="0"/>
              </a:p>
              <a:p>
                <a:r>
                  <a:rPr lang="en-US" altLang="zh-CN" dirty="0" smtClean="0"/>
                  <a:t>6.PC</a:t>
                </a:r>
                <a:r>
                  <a:rPr lang="zh-CN" altLang="en-US" dirty="0" smtClean="0"/>
                  <a:t>的所有定理以及</a:t>
                </a:r>
                <a:r>
                  <a:rPr lang="en-US" altLang="zh-CN" dirty="0" smtClean="0"/>
                  <a:t>FC</a:t>
                </a:r>
                <a:r>
                  <a:rPr lang="zh-CN" altLang="en-US" dirty="0" smtClean="0"/>
                  <a:t>后续你能记的定理都可以用</a:t>
                </a: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556792"/>
                <a:ext cx="8305328" cy="4525963"/>
              </a:xfrm>
              <a:blipFill rotWithShape="1">
                <a:blip r:embed="rId2"/>
                <a:stretch>
                  <a:fillRect l="-1542" t="-4307"/>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696600" y="2277000"/>
              <a:ext cx="4527720" cy="2732760"/>
            </p14:xfrm>
          </p:contentPart>
        </mc:Choice>
        <mc:Fallback>
          <p:pic>
            <p:nvPicPr>
              <p:cNvPr id="4" name="墨迹 3"/>
              <p:cNvPicPr/>
              <p:nvPr/>
            </p:nvPicPr>
            <p:blipFill>
              <a:blip r:embed="rId4"/>
              <a:stretch>
                <a:fillRect/>
              </a:stretch>
            </p:blipFill>
            <p:spPr>
              <a:xfrm>
                <a:off x="687240" y="2267640"/>
                <a:ext cx="4546440" cy="2751480"/>
              </a:xfrm>
              <a:prstGeom prst="rect">
                <a:avLst/>
              </a:prstGeom>
            </p:spPr>
          </p:pic>
        </mc:Fallback>
      </mc:AlternateContent>
    </p:spTree>
    <p:extLst>
      <p:ext uri="{BB962C8B-B14F-4D97-AF65-F5344CB8AC3E}">
        <p14:creationId xmlns:p14="http://schemas.microsoft.com/office/powerpoint/2010/main" val="1546033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556792"/>
                <a:ext cx="8305328" cy="4525963"/>
              </a:xfrm>
            </p:spPr>
            <p:txBody>
              <a:bodyPr>
                <a:normAutofit fontScale="92500" lnSpcReduction="10000"/>
              </a:bodyPr>
              <a:lstStyle/>
              <a:p>
                <a:r>
                  <a:rPr lang="zh-CN" altLang="en-US" dirty="0" smtClean="0"/>
                  <a:t>个人认为重要的方面：</a:t>
                </a:r>
                <a:endParaRPr lang="en-US" altLang="zh-CN" dirty="0" smtClean="0"/>
              </a:p>
              <a:p>
                <a:r>
                  <a:rPr lang="en-US" altLang="zh-CN" dirty="0" smtClean="0"/>
                  <a:t>1.FC</a:t>
                </a:r>
                <a:r>
                  <a:rPr lang="zh-CN" altLang="en-US" dirty="0" smtClean="0"/>
                  <a:t>的演绎定理虽然还没教到但是可以用，而且非常好用</a:t>
                </a:r>
                <a:endParaRPr lang="en-US" altLang="zh-CN" dirty="0" smtClean="0"/>
              </a:p>
              <a:p>
                <a:r>
                  <a:rPr lang="en-US" altLang="zh-CN" dirty="0" smtClean="0"/>
                  <a:t>2.</a:t>
                </a:r>
                <a:r>
                  <a:rPr lang="zh-CN" altLang="en-US" dirty="0" smtClean="0"/>
                  <a:t>要记住</a:t>
                </a:r>
                <a:r>
                  <a:rPr lang="en-US" altLang="zh-CN" dirty="0" smtClean="0"/>
                  <a:t>.</a:t>
                </a:r>
                <a:r>
                  <a:rPr lang="zh-CN" altLang="en-US" dirty="0" smtClean="0"/>
                  <a:t> </a:t>
                </a:r>
                <a14:m>
                  <m:oMath xmlns:m="http://schemas.openxmlformats.org/officeDocument/2006/math">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r>
                      <a:rPr lang="en-US" altLang="zh-CN" b="0" i="1" dirty="0" smtClean="0">
                        <a:latin typeface="Cambria Math"/>
                      </a:rPr>
                      <m:t>→</m:t>
                    </m:r>
                    <m:r>
                      <a:rPr lang="en-US" altLang="zh-CN" i="1" dirty="0" smtClean="0">
                        <a:latin typeface="Cambria Math"/>
                      </a:rPr>
                      <m:t>𝐴</m:t>
                    </m:r>
                    <m:r>
                      <a:rPr lang="en-US" altLang="zh-CN" b="0" i="1" dirty="0" smtClean="0">
                        <a:latin typeface="Cambria Math"/>
                      </a:rPr>
                      <m:t>→</m:t>
                    </m:r>
                    <m:r>
                      <a:rPr lang="en-US" altLang="zh-CN" b="0" i="1" dirty="0" smtClean="0">
                        <a:latin typeface="Cambria Math"/>
                        <a:ea typeface="Cambria Math"/>
                      </a:rPr>
                      <m:t>∃</m:t>
                    </m:r>
                    <m:r>
                      <a:rPr lang="en-US" altLang="zh-CN" b="0" i="1" dirty="0" smtClean="0">
                        <a:latin typeface="Cambria Math"/>
                        <a:ea typeface="Cambria Math"/>
                      </a:rPr>
                      <m:t>𝑣𝐴</m:t>
                    </m:r>
                  </m:oMath>
                </a14:m>
                <a:r>
                  <a:rPr lang="zh-CN" altLang="en-US" dirty="0" smtClean="0"/>
                  <a:t>这一连串变化始终成立，但是</a:t>
                </a:r>
                <a14:m>
                  <m:oMath xmlns:m="http://schemas.openxmlformats.org/officeDocument/2006/math">
                    <m:r>
                      <a:rPr lang="en-US" altLang="zh-CN" i="1" dirty="0" smtClean="0">
                        <a:latin typeface="Cambria Math"/>
                      </a:rPr>
                      <m:t>𝐴</m:t>
                    </m:r>
                    <m:r>
                      <a:rPr lang="en-US" altLang="zh-CN" b="0" i="1" dirty="0" smtClean="0">
                        <a:latin typeface="Cambria Math"/>
                      </a:rPr>
                      <m:t>→</m:t>
                    </m:r>
                    <m:r>
                      <a:rPr lang="zh-CN" altLang="en-US" i="1" dirty="0" smtClean="0">
                        <a:latin typeface="Cambria Math"/>
                      </a:rPr>
                      <m:t>∀</m:t>
                    </m:r>
                    <m:r>
                      <a:rPr lang="en-US" altLang="zh-CN" b="0" i="1" dirty="0" smtClean="0">
                        <a:latin typeface="Cambria Math"/>
                      </a:rPr>
                      <m:t>𝑣</m:t>
                    </m:r>
                    <m:r>
                      <a:rPr lang="en-US" altLang="zh-CN" i="1" dirty="0" smtClean="0">
                        <a:latin typeface="Cambria Math"/>
                      </a:rPr>
                      <m:t>𝐴</m:t>
                    </m:r>
                  </m:oMath>
                </a14:m>
                <a:r>
                  <a:rPr lang="zh-CN" altLang="en-US" dirty="0" smtClean="0"/>
                  <a:t>只有在</a:t>
                </a:r>
                <a:r>
                  <a:rPr lang="en-US" altLang="zh-CN" dirty="0" smtClean="0"/>
                  <a:t>v</a:t>
                </a:r>
                <a:r>
                  <a:rPr lang="zh-CN" altLang="en-US" dirty="0" smtClean="0"/>
                  <a:t>在</a:t>
                </a:r>
                <a:r>
                  <a:rPr lang="en-US" altLang="zh-CN" dirty="0" smtClean="0"/>
                  <a:t>A</a:t>
                </a:r>
                <a:r>
                  <a:rPr lang="zh-CN" altLang="en-US" dirty="0" smtClean="0"/>
                  <a:t>中无自由出现时才成立</a:t>
                </a:r>
                <a:endParaRPr lang="en-US" altLang="zh-CN" dirty="0" smtClean="0"/>
              </a:p>
              <a:p>
                <a:r>
                  <a:rPr lang="en-US" altLang="zh-CN" dirty="0" smtClean="0"/>
                  <a:t>3.</a:t>
                </a:r>
                <a:r>
                  <a:rPr lang="zh-CN" altLang="en-US" dirty="0" smtClean="0"/>
                  <a:t>逆着思考的时候常常利用全称推广去掉最外面的那一层任意，然后再思考证明那个式子</a:t>
                </a:r>
                <a:endParaRPr lang="en-US" altLang="zh-CN" dirty="0" smtClean="0"/>
              </a:p>
              <a:p>
                <a:r>
                  <a:rPr lang="en-US" altLang="zh-CN" dirty="0" smtClean="0"/>
                  <a:t>4.</a:t>
                </a:r>
                <a:r>
                  <a:rPr lang="zh-CN" altLang="en-US" dirty="0" smtClean="0"/>
                  <a:t>条件中有存在什么式子的时候考虑存在消除</a:t>
                </a:r>
                <a:endParaRPr lang="en-US" altLang="zh-CN" dirty="0" smtClean="0"/>
              </a:p>
              <a:p>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556792"/>
                <a:ext cx="8305328" cy="4525963"/>
              </a:xfrm>
              <a:blipFill rotWithShape="1">
                <a:blip r:embed="rId2"/>
                <a:stretch>
                  <a:fillRect l="-1542" t="-3365" r="-1248"/>
                </a:stretch>
              </a:blipFill>
            </p:spPr>
            <p:txBody>
              <a:bodyPr/>
              <a:lstStyle/>
              <a:p>
                <a:r>
                  <a:rPr lang="zh-CN" alt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437760" y="2741400"/>
              <a:ext cx="7849440" cy="3322080"/>
            </p14:xfrm>
          </p:contentPart>
        </mc:Choice>
        <mc:Fallback>
          <p:pic>
            <p:nvPicPr>
              <p:cNvPr id="4" name="墨迹 3"/>
              <p:cNvPicPr/>
              <p:nvPr/>
            </p:nvPicPr>
            <p:blipFill>
              <a:blip r:embed="rId4"/>
              <a:stretch>
                <a:fillRect/>
              </a:stretch>
            </p:blipFill>
            <p:spPr>
              <a:xfrm>
                <a:off x="428400" y="2732040"/>
                <a:ext cx="7868160" cy="3340800"/>
              </a:xfrm>
              <a:prstGeom prst="rect">
                <a:avLst/>
              </a:prstGeom>
            </p:spPr>
          </p:pic>
        </mc:Fallback>
      </mc:AlternateContent>
    </p:spTree>
    <p:extLst>
      <p:ext uri="{BB962C8B-B14F-4D97-AF65-F5344CB8AC3E}">
        <p14:creationId xmlns:p14="http://schemas.microsoft.com/office/powerpoint/2010/main" val="3755476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27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基本概念</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1187624" y="1340768"/>
            <a:ext cx="6804408" cy="493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482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670672" y="1149043"/>
            <a:ext cx="3930766" cy="6998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2500560" y="4000320"/>
              <a:ext cx="4402440" cy="2536560"/>
            </p14:xfrm>
          </p:contentPart>
        </mc:Choice>
        <mc:Fallback>
          <p:pic>
            <p:nvPicPr>
              <p:cNvPr id="3" name="墨迹 2"/>
              <p:cNvPicPr/>
              <p:nvPr/>
            </p:nvPicPr>
            <p:blipFill>
              <a:blip r:embed="rId5"/>
              <a:stretch>
                <a:fillRect/>
              </a:stretch>
            </p:blipFill>
            <p:spPr>
              <a:xfrm>
                <a:off x="2491200" y="3990960"/>
                <a:ext cx="4421160" cy="2555280"/>
              </a:xfrm>
              <a:prstGeom prst="rect">
                <a:avLst/>
              </a:prstGeom>
            </p:spPr>
          </p:pic>
        </mc:Fallback>
      </mc:AlternateContent>
    </p:spTree>
    <p:extLst>
      <p:ext uri="{BB962C8B-B14F-4D97-AF65-F5344CB8AC3E}">
        <p14:creationId xmlns:p14="http://schemas.microsoft.com/office/powerpoint/2010/main" val="2692595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p:txBody>
              <a:bodyPr/>
              <a:lstStyle/>
              <a:p>
                <a:r>
                  <a:rPr lang="en-US" altLang="zh-CN" sz="2800" dirty="0" smtClean="0"/>
                  <a:t>Eg1.</a:t>
                </a:r>
                <a:r>
                  <a:rPr lang="en-US" altLang="zh-CN" sz="2800" dirty="0" smtClean="0">
                    <a:ea typeface="Cambria Math"/>
                  </a:rPr>
                  <a:t> </a:t>
                </a:r>
                <a14:m>
                  <m:oMath xmlns:m="http://schemas.openxmlformats.org/officeDocument/2006/math">
                    <m:r>
                      <a:rPr lang="en-US" altLang="zh-CN" sz="2800" i="1">
                        <a:latin typeface="Cambria Math"/>
                        <a:ea typeface="Cambria Math"/>
                      </a:rPr>
                      <m:t>⊢</m:t>
                    </m:r>
                    <m:d>
                      <m:dPr>
                        <m:ctrlPr>
                          <a:rPr lang="en-US" altLang="zh-CN" sz="2800" i="1" smtClean="0">
                            <a:latin typeface="Cambria Math"/>
                            <a:ea typeface="Cambria Math"/>
                          </a:rPr>
                        </m:ctrlPr>
                      </m:dPr>
                      <m:e>
                        <m:r>
                          <a:rPr lang="en-US" altLang="zh-CN" sz="2800" i="1" smtClean="0">
                            <a:latin typeface="Cambria Math"/>
                            <a:ea typeface="Cambria Math"/>
                          </a:rPr>
                          <m:t>∃</m:t>
                        </m:r>
                        <m:r>
                          <a:rPr lang="en-US" altLang="zh-CN" sz="2800" b="0" i="1" smtClean="0">
                            <a:latin typeface="Cambria Math"/>
                            <a:ea typeface="Cambria Math"/>
                          </a:rPr>
                          <m:t>𝑥𝑃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𝑥𝑄</m:t>
                        </m:r>
                        <m:d>
                          <m:dPr>
                            <m:ctrlPr>
                              <a:rPr lang="en-US" altLang="zh-CN" sz="2800" b="0" i="1" smtClean="0">
                                <a:latin typeface="Cambria Math"/>
                                <a:ea typeface="Cambria Math"/>
                              </a:rPr>
                            </m:ctrlPr>
                          </m:dPr>
                          <m:e>
                            <m:r>
                              <a:rPr lang="en-US" altLang="zh-CN" sz="2800" b="0" i="1" smtClean="0">
                                <a:latin typeface="Cambria Math"/>
                                <a:ea typeface="Cambria Math"/>
                              </a:rPr>
                              <m:t>𝑥</m:t>
                            </m:r>
                          </m:e>
                        </m:d>
                      </m:e>
                    </m:d>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r>
                      <a:rPr lang="en-US" altLang="zh-CN" sz="2800" b="0" i="1" smtClean="0">
                        <a:latin typeface="Cambria Math"/>
                        <a:ea typeface="Cambria Math"/>
                      </a:rPr>
                      <m:t>𝑃</m:t>
                    </m:r>
                    <m:d>
                      <m:dPr>
                        <m:ctrlPr>
                          <a:rPr lang="en-US" altLang="zh-CN" sz="2800" b="0" i="1" smtClean="0">
                            <a:latin typeface="Cambria Math"/>
                            <a:ea typeface="Cambria Math"/>
                          </a:rPr>
                        </m:ctrlPr>
                      </m:dPr>
                      <m:e>
                        <m:r>
                          <a:rPr lang="en-US" altLang="zh-CN" sz="2800" b="0" i="1" smtClean="0">
                            <a:latin typeface="Cambria Math"/>
                            <a:ea typeface="Cambria Math"/>
                          </a:rPr>
                          <m:t>𝑥</m:t>
                        </m:r>
                      </m:e>
                    </m:d>
                    <m:r>
                      <a:rPr lang="en-US" altLang="zh-CN" sz="2800" b="0" i="1" smtClean="0">
                        <a:latin typeface="Cambria Math"/>
                        <a:ea typeface="Cambria Math"/>
                      </a:rPr>
                      <m:t>→</m:t>
                    </m:r>
                    <m:r>
                      <a:rPr lang="en-US" altLang="zh-CN" sz="2800" b="0" i="1" smtClean="0">
                        <a:latin typeface="Cambria Math"/>
                        <a:ea typeface="Cambria Math"/>
                      </a:rPr>
                      <m:t>𝑄</m:t>
                    </m:r>
                    <m:r>
                      <a:rPr lang="en-US" altLang="zh-CN" sz="2800" b="0" i="1" smtClean="0">
                        <a:latin typeface="Cambria Math"/>
                        <a:ea typeface="Cambria Math"/>
                      </a:rPr>
                      <m:t>(</m:t>
                    </m:r>
                    <m:r>
                      <a:rPr lang="en-US" altLang="zh-CN" sz="2800" b="0" i="1" smtClean="0">
                        <a:latin typeface="Cambria Math"/>
                        <a:ea typeface="Cambria Math"/>
                      </a:rPr>
                      <m:t>𝑥</m:t>
                    </m:r>
                    <m:r>
                      <a:rPr lang="en-US" altLang="zh-CN" sz="2800" b="0" i="1" smtClean="0">
                        <a:latin typeface="Cambria Math"/>
                        <a:ea typeface="Cambria Math"/>
                      </a:rPr>
                      <m:t>))</m:t>
                    </m:r>
                  </m:oMath>
                </a14:m>
                <a:endParaRPr lang="zh-CN" altLang="en-US" sz="2800" dirty="0"/>
              </a:p>
              <a:p>
                <a:endParaRPr lang="zh-CN" altLang="en-US"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blipFill rotWithShape="1">
                <a:blip r:embed="rId2"/>
                <a:stretch>
                  <a:fillRect l="-1259" t="-539"/>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2708920"/>
            <a:ext cx="7966843"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990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19733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2437578" y="-98055"/>
            <a:ext cx="4032450" cy="890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1696680" y="2821680"/>
              <a:ext cx="5376240" cy="2098800"/>
            </p14:xfrm>
          </p:contentPart>
        </mc:Choice>
        <mc:Fallback>
          <p:pic>
            <p:nvPicPr>
              <p:cNvPr id="3" name="墨迹 2"/>
              <p:cNvPicPr/>
              <p:nvPr/>
            </p:nvPicPr>
            <p:blipFill>
              <a:blip r:embed="rId5"/>
              <a:stretch>
                <a:fillRect/>
              </a:stretch>
            </p:blipFill>
            <p:spPr>
              <a:xfrm>
                <a:off x="1687320" y="2812320"/>
                <a:ext cx="5394960" cy="2117520"/>
              </a:xfrm>
              <a:prstGeom prst="rect">
                <a:avLst/>
              </a:prstGeom>
            </p:spPr>
          </p:pic>
        </mc:Fallback>
      </mc:AlternateContent>
    </p:spTree>
    <p:extLst>
      <p:ext uri="{BB962C8B-B14F-4D97-AF65-F5344CB8AC3E}">
        <p14:creationId xmlns:p14="http://schemas.microsoft.com/office/powerpoint/2010/main" val="759006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7.FC</a:t>
            </a:r>
            <a:r>
              <a:rPr lang="zh-CN" altLang="en-US" dirty="0" smtClean="0"/>
              <a:t>的证明（到教材</a:t>
            </a:r>
            <a:r>
              <a:rPr lang="en-US" altLang="zh-CN" dirty="0" smtClean="0"/>
              <a:t>5.2.5</a:t>
            </a:r>
            <a:r>
              <a:rPr lang="zh-CN" altLang="en-US" dirty="0" smtClean="0"/>
              <a:t>）</a:t>
            </a:r>
            <a:endParaRPr lang="zh-CN" altLang="en-US" dirty="0"/>
          </a:p>
        </p:txBody>
      </p:sp>
      <mc:AlternateContent xmlns:mc="http://schemas.openxmlformats.org/markup-compatibility/2006" xmlns:a14="http://schemas.microsoft.com/office/drawing/2010/main">
        <mc:Choice Requires="a14">
          <p:sp>
            <p:nvSpPr>
              <p:cNvPr id="6" name="内容占位符 3"/>
              <p:cNvSpPr>
                <a:spLocks noGrp="1"/>
              </p:cNvSpPr>
              <p:nvPr>
                <p:ph idx="1"/>
              </p:nvPr>
            </p:nvSpPr>
            <p:spPr>
              <a:xfrm>
                <a:off x="457200" y="1600200"/>
                <a:ext cx="8579296" cy="4525963"/>
              </a:xfrm>
            </p:spPr>
            <p:txBody>
              <a:bodyPr>
                <a:normAutofit/>
              </a:bodyPr>
              <a:lstStyle/>
              <a:p>
                <a:r>
                  <a:rPr lang="en-US" altLang="zh-CN" sz="2400" dirty="0" smtClean="0"/>
                  <a:t>Eg2.</a:t>
                </a:r>
                <a:r>
                  <a:rPr lang="en-US" altLang="zh-CN" sz="2400" dirty="0" smtClean="0">
                    <a:ea typeface="Cambria Math"/>
                  </a:rPr>
                  <a:t>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d>
                      <m:dPr>
                        <m:ctrlPr>
                          <a:rPr lang="en-US" altLang="zh-CN" sz="2400" i="1" smtClean="0">
                            <a:latin typeface="Cambria Math"/>
                            <a:ea typeface="Cambria Math"/>
                          </a:rPr>
                        </m:ctrlPr>
                      </m:dPr>
                      <m:e>
                        <m:r>
                          <a:rPr lang="en-US" altLang="zh-CN" sz="2400" b="0" i="1" smtClean="0">
                            <a:latin typeface="Cambria Math"/>
                            <a:ea typeface="Cambria Math"/>
                          </a:rPr>
                          <m:t>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d>
                          <m:dPr>
                            <m:ctrlPr>
                              <a:rPr lang="en-US" altLang="zh-CN" sz="2400" b="0" i="1" smtClean="0">
                                <a:latin typeface="Cambria Math"/>
                                <a:ea typeface="Cambria Math"/>
                              </a:rPr>
                            </m:ctrlPr>
                          </m:dPr>
                          <m:e>
                            <m:r>
                              <a:rPr lang="en-US" altLang="zh-CN" sz="2400" b="0" i="1" smtClean="0">
                                <a:latin typeface="Cambria Math"/>
                                <a:ea typeface="Cambria Math"/>
                              </a:rPr>
                              <m:t>𝑄</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𝑅</m:t>
                            </m:r>
                            <m:d>
                              <m:dPr>
                                <m:ctrlPr>
                                  <a:rPr lang="en-US" altLang="zh-CN" sz="2400" b="0" i="1" smtClean="0">
                                    <a:latin typeface="Cambria Math"/>
                                    <a:ea typeface="Cambria Math"/>
                                  </a:rPr>
                                </m:ctrlPr>
                              </m:dPr>
                              <m:e>
                                <m:r>
                                  <a:rPr lang="en-US" altLang="zh-CN" sz="2400" b="0" i="1" smtClean="0">
                                    <a:latin typeface="Cambria Math"/>
                                    <a:ea typeface="Cambria Math"/>
                                  </a:rPr>
                                  <m:t>𝑥</m:t>
                                </m:r>
                              </m:e>
                            </m:d>
                          </m:e>
                        </m:d>
                      </m:e>
                    </m:d>
                    <m:r>
                      <a:rPr lang="en-US" altLang="zh-CN" sz="2400" i="1">
                        <a:latin typeface="Cambria Math"/>
                        <a:ea typeface="Cambria Math"/>
                      </a:rPr>
                      <m:t>⊢</m:t>
                    </m:r>
                    <m:r>
                      <a:rPr lang="en-US" altLang="zh-CN" sz="2400" i="1" smtClean="0">
                        <a:latin typeface="Cambria Math"/>
                        <a:ea typeface="Cambria Math"/>
                      </a:rPr>
                      <m:t>∃</m:t>
                    </m:r>
                    <m:r>
                      <a:rPr lang="en-US" altLang="zh-CN" sz="2400" b="0" i="1" smtClean="0">
                        <a:latin typeface="Cambria Math"/>
                        <a:ea typeface="Cambria Math"/>
                      </a:rPr>
                      <m:t>𝑥𝑃</m:t>
                    </m:r>
                    <m:d>
                      <m:dPr>
                        <m:ctrlPr>
                          <a:rPr lang="en-US" altLang="zh-CN" sz="2400" b="0" i="1" smtClean="0">
                            <a:latin typeface="Cambria Math"/>
                            <a:ea typeface="Cambria Math"/>
                          </a:rPr>
                        </m:ctrlPr>
                      </m:dPr>
                      <m:e>
                        <m:r>
                          <a:rPr lang="en-US" altLang="zh-CN" sz="2400" b="0" i="1" smtClean="0">
                            <a:latin typeface="Cambria Math"/>
                            <a:ea typeface="Cambria Math"/>
                          </a:rPr>
                          <m:t>𝑥</m:t>
                        </m:r>
                      </m:e>
                    </m:d>
                    <m:r>
                      <a:rPr lang="en-US" altLang="zh-CN" sz="2400" b="0" i="1" smtClean="0">
                        <a:latin typeface="Cambria Math"/>
                        <a:ea typeface="Cambria Math"/>
                      </a:rPr>
                      <m:t>→</m:t>
                    </m:r>
                    <m:r>
                      <a:rPr lang="en-US" altLang="zh-CN" sz="2400" b="0" i="1" smtClean="0">
                        <a:latin typeface="Cambria Math"/>
                        <a:ea typeface="Cambria Math"/>
                      </a:rPr>
                      <m:t>𝑄</m:t>
                    </m:r>
                    <m:r>
                      <a:rPr lang="en-US" altLang="zh-CN" sz="2400" b="0" i="1" smtClean="0">
                        <a:latin typeface="Cambria Math"/>
                        <a:ea typeface="Cambria Math"/>
                      </a:rPr>
                      <m:t>(</m:t>
                    </m:r>
                    <m:r>
                      <a:rPr lang="en-US" altLang="zh-CN" sz="2400" b="0" i="1" smtClean="0">
                        <a:latin typeface="Cambria Math"/>
                        <a:ea typeface="Cambria Math"/>
                      </a:rPr>
                      <m:t>𝑦</m:t>
                    </m:r>
                    <m:r>
                      <a:rPr lang="en-US" altLang="zh-CN" sz="2400" b="0" i="1" smtClean="0">
                        <a:latin typeface="Cambria Math"/>
                        <a:ea typeface="Cambria Math"/>
                      </a:rPr>
                      <m:t>)</m:t>
                    </m:r>
                  </m:oMath>
                </a14:m>
                <a:endParaRPr lang="zh-CN" altLang="en-US" sz="2400" dirty="0"/>
              </a:p>
            </p:txBody>
          </p:sp>
        </mc:Choice>
        <mc:Fallback xmlns="">
          <p:sp>
            <p:nvSpPr>
              <p:cNvPr id="6" name="内容占位符 3"/>
              <p:cNvSpPr>
                <a:spLocks noGrp="1" noRot="1" noChangeAspect="1" noMove="1" noResize="1" noEditPoints="1" noAdjustHandles="1" noChangeArrowheads="1" noChangeShapeType="1" noTextEdit="1"/>
              </p:cNvSpPr>
              <p:nvPr>
                <p:ph idx="1"/>
              </p:nvPr>
            </p:nvSpPr>
            <p:spPr>
              <a:xfrm>
                <a:off x="457200" y="1600200"/>
                <a:ext cx="8579296" cy="4525963"/>
              </a:xfrm>
              <a:blipFill rotWithShape="1">
                <a:blip r:embed="rId2"/>
                <a:stretch>
                  <a:fillRect l="-924"/>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1" y="2492896"/>
            <a:ext cx="9096509"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222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859070" y="669323"/>
            <a:ext cx="5353853" cy="640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003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914228" y="758181"/>
            <a:ext cx="5387554" cy="640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356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010204" cy="533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548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134812" y="65746"/>
            <a:ext cx="4824536" cy="830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2.</a:t>
            </a:r>
            <a:r>
              <a:rPr lang="zh-CN" altLang="en-US" dirty="0" smtClean="0"/>
              <a:t>主范式的求解</a:t>
            </a:r>
            <a:endParaRPr lang="zh-CN" altLang="en-US"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5576" y="1412776"/>
            <a:ext cx="7010204" cy="533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0815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85750" indent="-285750"/>
            <a:r>
              <a:rPr lang="en-US" altLang="zh-CN" dirty="0"/>
              <a:t>3</a:t>
            </a:r>
            <a:r>
              <a:rPr lang="en-US" altLang="zh-CN" dirty="0" smtClean="0"/>
              <a:t>.</a:t>
            </a:r>
            <a:r>
              <a:rPr lang="zh-CN" altLang="en-US" dirty="0" smtClean="0"/>
              <a:t>逻辑联结词的完备集相互表示</a:t>
            </a:r>
            <a:endParaRPr lang="en-US" altLang="zh-CN" dirty="0" smtClean="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513791" y="-718278"/>
            <a:ext cx="3960441" cy="8942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7388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1415</Words>
  <Application>Microsoft Office PowerPoint</Application>
  <PresentationFormat>全屏显示(4:3)</PresentationFormat>
  <Paragraphs>133</Paragraphs>
  <Slides>44</Slides>
  <Notes>0</Notes>
  <HiddenSlides>0</HiddenSlides>
  <MMClips>0</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Office 主题​​</vt:lpstr>
      <vt:lpstr>数理逻辑复习讲座</vt:lpstr>
      <vt:lpstr>PowerPoint 演示文稿</vt:lpstr>
      <vt:lpstr>1.基本概念</vt:lpstr>
      <vt:lpstr>1.基本概念</vt:lpstr>
      <vt:lpstr>2.主范式的求解</vt:lpstr>
      <vt:lpstr>2.主范式的求解</vt:lpstr>
      <vt:lpstr>2.主范式的求解</vt:lpstr>
      <vt:lpstr>2.主范式的求解</vt:lpstr>
      <vt:lpstr>3.逻辑联结词的完备集相互表示</vt:lpstr>
      <vt:lpstr>3.逻辑联结词的完备集相互表示</vt:lpstr>
      <vt:lpstr>3.逻辑联结词的完备集相互表示</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4.PC的证明</vt:lpstr>
      <vt:lpstr>5.ND的证明</vt:lpstr>
      <vt:lpstr>5.ND的证明</vt:lpstr>
      <vt:lpstr>5.ND的证明</vt:lpstr>
      <vt:lpstr>5.ND的证明</vt:lpstr>
      <vt:lpstr>5.ND的证明</vt:lpstr>
      <vt:lpstr>5.ND的证明</vt:lpstr>
      <vt:lpstr>5.ND的证明</vt:lpstr>
      <vt:lpstr>5.ND的证明</vt:lpstr>
      <vt:lpstr>5.ND的证明</vt:lpstr>
      <vt:lpstr>6.自然语句的谓词表示</vt:lpstr>
      <vt:lpstr>6.自然语句的谓词表示</vt:lpstr>
      <vt:lpstr>7.FC的证明（到教材5.2.5）</vt:lpstr>
      <vt:lpstr>7.FC的证明（到教材5.2.5）</vt:lpstr>
      <vt:lpstr>7.FC的证明（到教材5.2.5）</vt:lpstr>
      <vt:lpstr>7.FC的证明（到教材5.2.5）</vt:lpstr>
      <vt:lpstr>7.FC的证明（到教材5.2.5）</vt:lpstr>
      <vt:lpstr>7.FC的证明（到教材5.2.5）</vt:lpstr>
      <vt:lpstr>7.FC的证明（到教材5.2.5）</vt:lpstr>
      <vt:lpstr>7.FC的证明（到教材5.2.5）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数理逻辑复习讲座</dc:title>
  <dc:creator>Windows User</dc:creator>
  <cp:lastModifiedBy>Windows User</cp:lastModifiedBy>
  <cp:revision>34</cp:revision>
  <dcterms:created xsi:type="dcterms:W3CDTF">2021-12-24T12:52:08Z</dcterms:created>
  <dcterms:modified xsi:type="dcterms:W3CDTF">2021-12-30T12:18:11Z</dcterms:modified>
</cp:coreProperties>
</file>